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48" r:id="rId5"/>
  </p:sldMasterIdLst>
  <p:notesMasterIdLst>
    <p:notesMasterId r:id="rId85"/>
  </p:notesMasterIdLst>
  <p:sldIdLst>
    <p:sldId id="638" r:id="rId6"/>
    <p:sldId id="612" r:id="rId7"/>
    <p:sldId id="308" r:id="rId8"/>
    <p:sldId id="591" r:id="rId9"/>
    <p:sldId id="399" r:id="rId10"/>
    <p:sldId id="643" r:id="rId11"/>
    <p:sldId id="644" r:id="rId12"/>
    <p:sldId id="313" r:id="rId13"/>
    <p:sldId id="604" r:id="rId14"/>
    <p:sldId id="634" r:id="rId15"/>
    <p:sldId id="640" r:id="rId16"/>
    <p:sldId id="641" r:id="rId17"/>
    <p:sldId id="642" r:id="rId18"/>
    <p:sldId id="639" r:id="rId19"/>
    <p:sldId id="392" r:id="rId20"/>
    <p:sldId id="600" r:id="rId21"/>
    <p:sldId id="605" r:id="rId22"/>
    <p:sldId id="606" r:id="rId23"/>
    <p:sldId id="607" r:id="rId24"/>
    <p:sldId id="608" r:id="rId25"/>
    <p:sldId id="609" r:id="rId26"/>
    <p:sldId id="610" r:id="rId27"/>
    <p:sldId id="594" r:id="rId28"/>
    <p:sldId id="419" r:id="rId29"/>
    <p:sldId id="595" r:id="rId30"/>
    <p:sldId id="596" r:id="rId31"/>
    <p:sldId id="458" r:id="rId32"/>
    <p:sldId id="647" r:id="rId33"/>
    <p:sldId id="649" r:id="rId34"/>
    <p:sldId id="650" r:id="rId35"/>
    <p:sldId id="652" r:id="rId36"/>
    <p:sldId id="648" r:id="rId37"/>
    <p:sldId id="597" r:id="rId38"/>
    <p:sldId id="374" r:id="rId39"/>
    <p:sldId id="645" r:id="rId40"/>
    <p:sldId id="646" r:id="rId41"/>
    <p:sldId id="601" r:id="rId42"/>
    <p:sldId id="322" r:id="rId43"/>
    <p:sldId id="403" r:id="rId44"/>
    <p:sldId id="351" r:id="rId45"/>
    <p:sldId id="352" r:id="rId46"/>
    <p:sldId id="653" r:id="rId47"/>
    <p:sldId id="657" r:id="rId48"/>
    <p:sldId id="658" r:id="rId49"/>
    <p:sldId id="654" r:id="rId50"/>
    <p:sldId id="616" r:id="rId51"/>
    <p:sldId id="354" r:id="rId52"/>
    <p:sldId id="355" r:id="rId53"/>
    <p:sldId id="569" r:id="rId54"/>
    <p:sldId id="570" r:id="rId55"/>
    <p:sldId id="602" r:id="rId56"/>
    <p:sldId id="614" r:id="rId57"/>
    <p:sldId id="615" r:id="rId58"/>
    <p:sldId id="571" r:id="rId59"/>
    <p:sldId id="572" r:id="rId60"/>
    <p:sldId id="573" r:id="rId61"/>
    <p:sldId id="574" r:id="rId62"/>
    <p:sldId id="564" r:id="rId63"/>
    <p:sldId id="361" r:id="rId64"/>
    <p:sldId id="611" r:id="rId65"/>
    <p:sldId id="659" r:id="rId66"/>
    <p:sldId id="613" r:id="rId67"/>
    <p:sldId id="635" r:id="rId68"/>
    <p:sldId id="633" r:id="rId69"/>
    <p:sldId id="636" r:id="rId70"/>
    <p:sldId id="359" r:id="rId71"/>
    <p:sldId id="655" r:id="rId72"/>
    <p:sldId id="660" r:id="rId73"/>
    <p:sldId id="656" r:id="rId74"/>
    <p:sldId id="336" r:id="rId75"/>
    <p:sldId id="507" r:id="rId76"/>
    <p:sldId id="721" r:id="rId77"/>
    <p:sldId id="742" r:id="rId78"/>
    <p:sldId id="747" r:id="rId79"/>
    <p:sldId id="744" r:id="rId80"/>
    <p:sldId id="689" r:id="rId81"/>
    <p:sldId id="748" r:id="rId82"/>
    <p:sldId id="745" r:id="rId83"/>
    <p:sldId id="338"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D0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6396DE-0628-724A-BD69-D39977241AA7}" v="1" dt="2024-10-12T11:05:56.1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648"/>
  </p:normalViewPr>
  <p:slideViewPr>
    <p:cSldViewPr snapToGrid="0">
      <p:cViewPr varScale="1">
        <p:scale>
          <a:sx n="93" d="100"/>
          <a:sy n="93" d="100"/>
        </p:scale>
        <p:origin x="216"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microsoft.com/office/2016/11/relationships/changesInfo" Target="changesInfos/changesInfo1.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Keith" userId="970b72c8-dcbf-4ec9-8d34-f15795f17190" providerId="ADAL" clId="{B66396DE-0628-724A-BD69-D39977241AA7}"/>
    <pc:docChg chg="delSld modSld">
      <pc:chgData name="Beth Keith" userId="970b72c8-dcbf-4ec9-8d34-f15795f17190" providerId="ADAL" clId="{B66396DE-0628-724A-BD69-D39977241AA7}" dt="2024-10-12T11:05:21.001" v="13" actId="20577"/>
      <pc:docMkLst>
        <pc:docMk/>
      </pc:docMkLst>
      <pc:sldChg chg="modSp mod">
        <pc:chgData name="Beth Keith" userId="970b72c8-dcbf-4ec9-8d34-f15795f17190" providerId="ADAL" clId="{B66396DE-0628-724A-BD69-D39977241AA7}" dt="2024-10-12T11:03:44.056" v="4" actId="20577"/>
        <pc:sldMkLst>
          <pc:docMk/>
          <pc:sldMk cId="348692992" sldId="308"/>
        </pc:sldMkLst>
        <pc:spChg chg="mod">
          <ac:chgData name="Beth Keith" userId="970b72c8-dcbf-4ec9-8d34-f15795f17190" providerId="ADAL" clId="{B66396DE-0628-724A-BD69-D39977241AA7}" dt="2024-10-12T11:03:44.056" v="4" actId="20577"/>
          <ac:spMkLst>
            <pc:docMk/>
            <pc:sldMk cId="348692992" sldId="308"/>
            <ac:spMk id="4" creationId="{499413A8-CD89-4ADB-ADCE-CB7986CE61B3}"/>
          </ac:spMkLst>
        </pc:spChg>
      </pc:sldChg>
      <pc:sldChg chg="modSp mod">
        <pc:chgData name="Beth Keith" userId="970b72c8-dcbf-4ec9-8d34-f15795f17190" providerId="ADAL" clId="{B66396DE-0628-724A-BD69-D39977241AA7}" dt="2024-10-12T11:05:21.001" v="13" actId="20577"/>
        <pc:sldMkLst>
          <pc:docMk/>
          <pc:sldMk cId="4209760748" sldId="336"/>
        </pc:sldMkLst>
        <pc:spChg chg="mod">
          <ac:chgData name="Beth Keith" userId="970b72c8-dcbf-4ec9-8d34-f15795f17190" providerId="ADAL" clId="{B66396DE-0628-724A-BD69-D39977241AA7}" dt="2024-10-12T11:05:21.001" v="13" actId="20577"/>
          <ac:spMkLst>
            <pc:docMk/>
            <pc:sldMk cId="4209760748" sldId="336"/>
            <ac:spMk id="7" creationId="{AE605124-0D1A-7840-8E88-9A8DC884E12D}"/>
          </ac:spMkLst>
        </pc:spChg>
      </pc:sldChg>
      <pc:sldChg chg="modSp mod">
        <pc:chgData name="Beth Keith" userId="970b72c8-dcbf-4ec9-8d34-f15795f17190" providerId="ADAL" clId="{B66396DE-0628-724A-BD69-D39977241AA7}" dt="2024-10-12T11:04:40.276" v="7" actId="14100"/>
        <pc:sldMkLst>
          <pc:docMk/>
          <pc:sldMk cId="2440072646" sldId="361"/>
        </pc:sldMkLst>
        <pc:picChg chg="mod">
          <ac:chgData name="Beth Keith" userId="970b72c8-dcbf-4ec9-8d34-f15795f17190" providerId="ADAL" clId="{B66396DE-0628-724A-BD69-D39977241AA7}" dt="2024-10-12T11:04:40.276" v="7" actId="14100"/>
          <ac:picMkLst>
            <pc:docMk/>
            <pc:sldMk cId="2440072646" sldId="361"/>
            <ac:picMk id="7" creationId="{C2B23E07-3965-2E40-8238-06A8582D3923}"/>
          </ac:picMkLst>
        </pc:picChg>
      </pc:sldChg>
      <pc:sldChg chg="del">
        <pc:chgData name="Beth Keith" userId="970b72c8-dcbf-4ec9-8d34-f15795f17190" providerId="ADAL" clId="{B66396DE-0628-724A-BD69-D39977241AA7}" dt="2024-10-12T11:04:26.065" v="6" actId="2696"/>
        <pc:sldMkLst>
          <pc:docMk/>
          <pc:sldMk cId="1976136711" sldId="583"/>
        </pc:sldMkLst>
      </pc:sldChg>
      <pc:sldChg chg="mod modShow">
        <pc:chgData name="Beth Keith" userId="970b72c8-dcbf-4ec9-8d34-f15795f17190" providerId="ADAL" clId="{B66396DE-0628-724A-BD69-D39977241AA7}" dt="2024-10-12T11:04:09.045" v="5" actId="729"/>
        <pc:sldMkLst>
          <pc:docMk/>
          <pc:sldMk cId="995832944" sldId="596"/>
        </pc:sldMkLst>
      </pc:sldChg>
      <pc:sldChg chg="modSp mod">
        <pc:chgData name="Beth Keith" userId="970b72c8-dcbf-4ec9-8d34-f15795f17190" providerId="ADAL" clId="{B66396DE-0628-724A-BD69-D39977241AA7}" dt="2024-10-12T11:05:00.071" v="9" actId="1076"/>
        <pc:sldMkLst>
          <pc:docMk/>
          <pc:sldMk cId="1144788442" sldId="636"/>
        </pc:sldMkLst>
        <pc:spChg chg="mod">
          <ac:chgData name="Beth Keith" userId="970b72c8-dcbf-4ec9-8d34-f15795f17190" providerId="ADAL" clId="{B66396DE-0628-724A-BD69-D39977241AA7}" dt="2024-10-12T11:05:00.071" v="9" actId="1076"/>
          <ac:spMkLst>
            <pc:docMk/>
            <pc:sldMk cId="1144788442" sldId="636"/>
            <ac:spMk id="5" creationId="{C6E8FAAE-47DA-F54B-B99E-57666431EEE1}"/>
          </ac:spMkLst>
        </pc:spChg>
      </pc:sldChg>
      <pc:sldChg chg="modSp mod">
        <pc:chgData name="Beth Keith" userId="970b72c8-dcbf-4ec9-8d34-f15795f17190" providerId="ADAL" clId="{B66396DE-0628-724A-BD69-D39977241AA7}" dt="2024-10-08T07:16:09.991" v="0" actId="1076"/>
        <pc:sldMkLst>
          <pc:docMk/>
          <pc:sldMk cId="3544817716" sldId="655"/>
        </pc:sldMkLst>
        <pc:spChg chg="mod">
          <ac:chgData name="Beth Keith" userId="970b72c8-dcbf-4ec9-8d34-f15795f17190" providerId="ADAL" clId="{B66396DE-0628-724A-BD69-D39977241AA7}" dt="2024-10-08T07:16:09.991" v="0" actId="1076"/>
          <ac:spMkLst>
            <pc:docMk/>
            <pc:sldMk cId="3544817716" sldId="655"/>
            <ac:spMk id="2" creationId="{CC64762D-ECC5-4E68-AE93-E510D8BCE386}"/>
          </ac:spMkLst>
        </pc:spChg>
      </pc:sldChg>
      <pc:sldChg chg="modSp mod">
        <pc:chgData name="Beth Keith" userId="970b72c8-dcbf-4ec9-8d34-f15795f17190" providerId="ADAL" clId="{B66396DE-0628-724A-BD69-D39977241AA7}" dt="2024-10-08T07:16:18.790" v="2" actId="1076"/>
        <pc:sldMkLst>
          <pc:docMk/>
          <pc:sldMk cId="2052864381" sldId="656"/>
        </pc:sldMkLst>
        <pc:spChg chg="mod">
          <ac:chgData name="Beth Keith" userId="970b72c8-dcbf-4ec9-8d34-f15795f17190" providerId="ADAL" clId="{B66396DE-0628-724A-BD69-D39977241AA7}" dt="2024-10-08T07:16:18.790" v="2" actId="1076"/>
          <ac:spMkLst>
            <pc:docMk/>
            <pc:sldMk cId="2052864381" sldId="656"/>
            <ac:spMk id="2" creationId="{CC64762D-ECC5-4E68-AE93-E510D8BCE386}"/>
          </ac:spMkLst>
        </pc:spChg>
      </pc:sldChg>
      <pc:sldChg chg="modSp mod">
        <pc:chgData name="Beth Keith" userId="970b72c8-dcbf-4ec9-8d34-f15795f17190" providerId="ADAL" clId="{B66396DE-0628-724A-BD69-D39977241AA7}" dt="2024-10-08T07:16:13.687" v="1" actId="1076"/>
        <pc:sldMkLst>
          <pc:docMk/>
          <pc:sldMk cId="3610021540" sldId="660"/>
        </pc:sldMkLst>
        <pc:spChg chg="mod">
          <ac:chgData name="Beth Keith" userId="970b72c8-dcbf-4ec9-8d34-f15795f17190" providerId="ADAL" clId="{B66396DE-0628-724A-BD69-D39977241AA7}" dt="2024-10-08T07:16:13.687" v="1" actId="1076"/>
          <ac:spMkLst>
            <pc:docMk/>
            <pc:sldMk cId="3610021540" sldId="660"/>
            <ac:spMk id="2" creationId="{CC64762D-ECC5-4E68-AE93-E510D8BCE386}"/>
          </ac:spMkLst>
        </pc:spChg>
      </pc:sldChg>
    </pc:docChg>
  </pc:docChgLst>
  <pc:docChgLst>
    <pc:chgData name="Office" userId="47f0ce58-c8a1-488e-9a7b-a5b666074958" providerId="ADAL" clId="{A4E6FA54-D9A6-4D06-BAEF-0745DE53E6BF}"/>
    <pc:docChg chg="undo redo custSel addSld delSld modSld sldOrd">
      <pc:chgData name="Office" userId="47f0ce58-c8a1-488e-9a7b-a5b666074958" providerId="ADAL" clId="{A4E6FA54-D9A6-4D06-BAEF-0745DE53E6BF}" dt="2024-10-03T12:59:56.576" v="350" actId="1076"/>
      <pc:docMkLst>
        <pc:docMk/>
      </pc:docMkLst>
      <pc:sldChg chg="modSp mod">
        <pc:chgData name="Office" userId="47f0ce58-c8a1-488e-9a7b-a5b666074958" providerId="ADAL" clId="{A4E6FA54-D9A6-4D06-BAEF-0745DE53E6BF}" dt="2024-10-03T12:38:00.412" v="17" actId="1076"/>
        <pc:sldMkLst>
          <pc:docMk/>
          <pc:sldMk cId="348692992" sldId="308"/>
        </pc:sldMkLst>
        <pc:spChg chg="mod">
          <ac:chgData name="Office" userId="47f0ce58-c8a1-488e-9a7b-a5b666074958" providerId="ADAL" clId="{A4E6FA54-D9A6-4D06-BAEF-0745DE53E6BF}" dt="2024-10-03T12:38:00.412" v="17" actId="1076"/>
          <ac:spMkLst>
            <pc:docMk/>
            <pc:sldMk cId="348692992" sldId="308"/>
            <ac:spMk id="3" creationId="{EC9A25CB-AD7D-FA0D-30AC-0F43374B2353}"/>
          </ac:spMkLst>
        </pc:spChg>
      </pc:sldChg>
      <pc:sldChg chg="addSp delSp modSp mod">
        <pc:chgData name="Office" userId="47f0ce58-c8a1-488e-9a7b-a5b666074958" providerId="ADAL" clId="{A4E6FA54-D9A6-4D06-BAEF-0745DE53E6BF}" dt="2024-10-03T12:53:50.702" v="215" actId="1076"/>
        <pc:sldMkLst>
          <pc:docMk/>
          <pc:sldMk cId="1427596036" sldId="352"/>
        </pc:sldMkLst>
        <pc:spChg chg="mod">
          <ac:chgData name="Office" userId="47f0ce58-c8a1-488e-9a7b-a5b666074958" providerId="ADAL" clId="{A4E6FA54-D9A6-4D06-BAEF-0745DE53E6BF}" dt="2024-10-03T12:53:50.702" v="215" actId="1076"/>
          <ac:spMkLst>
            <pc:docMk/>
            <pc:sldMk cId="1427596036" sldId="352"/>
            <ac:spMk id="10" creationId="{404768A7-C209-1F46-BA88-246347240A3B}"/>
          </ac:spMkLst>
        </pc:spChg>
        <pc:picChg chg="add del">
          <ac:chgData name="Office" userId="47f0ce58-c8a1-488e-9a7b-a5b666074958" providerId="ADAL" clId="{A4E6FA54-D9A6-4D06-BAEF-0745DE53E6BF}" dt="2024-10-03T12:53:13.316" v="209" actId="22"/>
          <ac:picMkLst>
            <pc:docMk/>
            <pc:sldMk cId="1427596036" sldId="352"/>
            <ac:picMk id="4" creationId="{141AD035-2A33-DD5E-C193-F22F394C9907}"/>
          </ac:picMkLst>
        </pc:picChg>
      </pc:sldChg>
      <pc:sldChg chg="modSp mod">
        <pc:chgData name="Office" userId="47f0ce58-c8a1-488e-9a7b-a5b666074958" providerId="ADAL" clId="{A4E6FA54-D9A6-4D06-BAEF-0745DE53E6BF}" dt="2024-10-03T12:57:21.508" v="318"/>
        <pc:sldMkLst>
          <pc:docMk/>
          <pc:sldMk cId="2642137858" sldId="359"/>
        </pc:sldMkLst>
        <pc:spChg chg="mod">
          <ac:chgData name="Office" userId="47f0ce58-c8a1-488e-9a7b-a5b666074958" providerId="ADAL" clId="{A4E6FA54-D9A6-4D06-BAEF-0745DE53E6BF}" dt="2024-10-03T12:57:21.508" v="318"/>
          <ac:spMkLst>
            <pc:docMk/>
            <pc:sldMk cId="2642137858" sldId="359"/>
            <ac:spMk id="8" creationId="{9A056101-1183-6B4D-A44A-F7E9D1161460}"/>
          </ac:spMkLst>
        </pc:spChg>
      </pc:sldChg>
      <pc:sldChg chg="modSp mod">
        <pc:chgData name="Office" userId="47f0ce58-c8a1-488e-9a7b-a5b666074958" providerId="ADAL" clId="{A4E6FA54-D9A6-4D06-BAEF-0745DE53E6BF}" dt="2024-10-03T12:47:12.533" v="124" actId="21"/>
        <pc:sldMkLst>
          <pc:docMk/>
          <pc:sldMk cId="213644344" sldId="374"/>
        </pc:sldMkLst>
        <pc:spChg chg="mod">
          <ac:chgData name="Office" userId="47f0ce58-c8a1-488e-9a7b-a5b666074958" providerId="ADAL" clId="{A4E6FA54-D9A6-4D06-BAEF-0745DE53E6BF}" dt="2024-10-03T12:47:12.533" v="124" actId="21"/>
          <ac:spMkLst>
            <pc:docMk/>
            <pc:sldMk cId="213644344" sldId="374"/>
            <ac:spMk id="8" creationId="{5E24F2F4-744E-B747-B38F-E1A5735D112C}"/>
          </ac:spMkLst>
        </pc:spChg>
      </pc:sldChg>
      <pc:sldChg chg="modSp mod">
        <pc:chgData name="Office" userId="47f0ce58-c8a1-488e-9a7b-a5b666074958" providerId="ADAL" clId="{A4E6FA54-D9A6-4D06-BAEF-0745DE53E6BF}" dt="2024-10-03T12:38:26.653" v="21" actId="1076"/>
        <pc:sldMkLst>
          <pc:docMk/>
          <pc:sldMk cId="2830627400" sldId="399"/>
        </pc:sldMkLst>
        <pc:spChg chg="mod">
          <ac:chgData name="Office" userId="47f0ce58-c8a1-488e-9a7b-a5b666074958" providerId="ADAL" clId="{A4E6FA54-D9A6-4D06-BAEF-0745DE53E6BF}" dt="2024-10-03T12:38:26.653" v="21" actId="1076"/>
          <ac:spMkLst>
            <pc:docMk/>
            <pc:sldMk cId="2830627400" sldId="399"/>
            <ac:spMk id="2" creationId="{CC64762D-ECC5-4E68-AE93-E510D8BCE386}"/>
          </ac:spMkLst>
        </pc:spChg>
      </pc:sldChg>
      <pc:sldChg chg="modSp mod">
        <pc:chgData name="Office" userId="47f0ce58-c8a1-488e-9a7b-a5b666074958" providerId="ADAL" clId="{A4E6FA54-D9A6-4D06-BAEF-0745DE53E6BF}" dt="2024-10-03T12:52:40.974" v="207" actId="20577"/>
        <pc:sldMkLst>
          <pc:docMk/>
          <pc:sldMk cId="2222373854" sldId="403"/>
        </pc:sldMkLst>
        <pc:spChg chg="mod">
          <ac:chgData name="Office" userId="47f0ce58-c8a1-488e-9a7b-a5b666074958" providerId="ADAL" clId="{A4E6FA54-D9A6-4D06-BAEF-0745DE53E6BF}" dt="2024-10-03T12:52:40.974" v="207" actId="20577"/>
          <ac:spMkLst>
            <pc:docMk/>
            <pc:sldMk cId="2222373854" sldId="403"/>
            <ac:spMk id="7" creationId="{AE605124-0D1A-7840-8E88-9A8DC884E12D}"/>
          </ac:spMkLst>
        </pc:spChg>
      </pc:sldChg>
      <pc:sldChg chg="modSp mod">
        <pc:chgData name="Office" userId="47f0ce58-c8a1-488e-9a7b-a5b666074958" providerId="ADAL" clId="{A4E6FA54-D9A6-4D06-BAEF-0745DE53E6BF}" dt="2024-10-03T12:50:26.962" v="146"/>
        <pc:sldMkLst>
          <pc:docMk/>
          <pc:sldMk cId="4141824417" sldId="458"/>
        </pc:sldMkLst>
        <pc:spChg chg="mod">
          <ac:chgData name="Office" userId="47f0ce58-c8a1-488e-9a7b-a5b666074958" providerId="ADAL" clId="{A4E6FA54-D9A6-4D06-BAEF-0745DE53E6BF}" dt="2024-10-03T12:50:26.962" v="146"/>
          <ac:spMkLst>
            <pc:docMk/>
            <pc:sldMk cId="4141824417" sldId="458"/>
            <ac:spMk id="2" creationId="{4CD72FD2-6DF7-4E9A-B274-9D5D77DD8E31}"/>
          </ac:spMkLst>
        </pc:spChg>
      </pc:sldChg>
      <pc:sldChg chg="modSp mod">
        <pc:chgData name="Office" userId="47f0ce58-c8a1-488e-9a7b-a5b666074958" providerId="ADAL" clId="{A4E6FA54-D9A6-4D06-BAEF-0745DE53E6BF}" dt="2024-10-03T12:58:47.385" v="343" actId="113"/>
        <pc:sldMkLst>
          <pc:docMk/>
          <pc:sldMk cId="418649756" sldId="507"/>
        </pc:sldMkLst>
        <pc:spChg chg="mod">
          <ac:chgData name="Office" userId="47f0ce58-c8a1-488e-9a7b-a5b666074958" providerId="ADAL" clId="{A4E6FA54-D9A6-4D06-BAEF-0745DE53E6BF}" dt="2024-10-03T12:58:47.385" v="343" actId="113"/>
          <ac:spMkLst>
            <pc:docMk/>
            <pc:sldMk cId="418649756" sldId="507"/>
            <ac:spMk id="5" creationId="{FF1FE34F-43EE-4145-9F6C-79555EC5DAE2}"/>
          </ac:spMkLst>
        </pc:spChg>
      </pc:sldChg>
      <pc:sldChg chg="modSp mod">
        <pc:chgData name="Office" userId="47f0ce58-c8a1-488e-9a7b-a5b666074958" providerId="ADAL" clId="{A4E6FA54-D9A6-4D06-BAEF-0745DE53E6BF}" dt="2024-10-03T12:41:24.778" v="64" actId="20577"/>
        <pc:sldMkLst>
          <pc:docMk/>
          <pc:sldMk cId="2859473478" sldId="595"/>
        </pc:sldMkLst>
        <pc:spChg chg="mod">
          <ac:chgData name="Office" userId="47f0ce58-c8a1-488e-9a7b-a5b666074958" providerId="ADAL" clId="{A4E6FA54-D9A6-4D06-BAEF-0745DE53E6BF}" dt="2024-10-03T12:41:24.778" v="64" actId="20577"/>
          <ac:spMkLst>
            <pc:docMk/>
            <pc:sldMk cId="2859473478" sldId="595"/>
            <ac:spMk id="8" creationId="{3E62041F-49E3-AC44-B86B-EA9DBD16610E}"/>
          </ac:spMkLst>
        </pc:spChg>
      </pc:sldChg>
      <pc:sldChg chg="modSp mod">
        <pc:chgData name="Office" userId="47f0ce58-c8a1-488e-9a7b-a5b666074958" providerId="ADAL" clId="{A4E6FA54-D9A6-4D06-BAEF-0745DE53E6BF}" dt="2024-10-03T12:42:36.021" v="108" actId="6549"/>
        <pc:sldMkLst>
          <pc:docMk/>
          <pc:sldMk cId="995832944" sldId="596"/>
        </pc:sldMkLst>
        <pc:spChg chg="mod">
          <ac:chgData name="Office" userId="47f0ce58-c8a1-488e-9a7b-a5b666074958" providerId="ADAL" clId="{A4E6FA54-D9A6-4D06-BAEF-0745DE53E6BF}" dt="2024-10-03T12:42:36.021" v="108" actId="6549"/>
          <ac:spMkLst>
            <pc:docMk/>
            <pc:sldMk cId="995832944" sldId="596"/>
            <ac:spMk id="2" creationId="{310364A3-6DE2-4D66-9252-F183FF0258B5}"/>
          </ac:spMkLst>
        </pc:spChg>
      </pc:sldChg>
      <pc:sldChg chg="addSp delSp modSp mod">
        <pc:chgData name="Office" userId="47f0ce58-c8a1-488e-9a7b-a5b666074958" providerId="ADAL" clId="{A4E6FA54-D9A6-4D06-BAEF-0745DE53E6BF}" dt="2024-10-03T12:46:32.382" v="120" actId="13926"/>
        <pc:sldMkLst>
          <pc:docMk/>
          <pc:sldMk cId="2799276410" sldId="597"/>
        </pc:sldMkLst>
        <pc:spChg chg="mod">
          <ac:chgData name="Office" userId="47f0ce58-c8a1-488e-9a7b-a5b666074958" providerId="ADAL" clId="{A4E6FA54-D9A6-4D06-BAEF-0745DE53E6BF}" dt="2024-10-03T12:46:24.656" v="115"/>
          <ac:spMkLst>
            <pc:docMk/>
            <pc:sldMk cId="2799276410" sldId="597"/>
            <ac:spMk id="7" creationId="{AE605124-0D1A-7840-8E88-9A8DC884E12D}"/>
          </ac:spMkLst>
        </pc:spChg>
        <pc:spChg chg="mod">
          <ac:chgData name="Office" userId="47f0ce58-c8a1-488e-9a7b-a5b666074958" providerId="ADAL" clId="{A4E6FA54-D9A6-4D06-BAEF-0745DE53E6BF}" dt="2024-10-03T12:46:32.382" v="120" actId="13926"/>
          <ac:spMkLst>
            <pc:docMk/>
            <pc:sldMk cId="2799276410" sldId="597"/>
            <ac:spMk id="8" creationId="{3E62041F-49E3-AC44-B86B-EA9DBD16610E}"/>
          </ac:spMkLst>
        </pc:spChg>
        <pc:picChg chg="add del">
          <ac:chgData name="Office" userId="47f0ce58-c8a1-488e-9a7b-a5b666074958" providerId="ADAL" clId="{A4E6FA54-D9A6-4D06-BAEF-0745DE53E6BF}" dt="2024-10-03T12:46:18.095" v="112" actId="22"/>
          <ac:picMkLst>
            <pc:docMk/>
            <pc:sldMk cId="2799276410" sldId="597"/>
            <ac:picMk id="4" creationId="{772015AA-4AF8-3F90-04D2-865335983AAD}"/>
          </ac:picMkLst>
        </pc:picChg>
      </pc:sldChg>
      <pc:sldChg chg="modSp mod ord">
        <pc:chgData name="Office" userId="47f0ce58-c8a1-488e-9a7b-a5b666074958" providerId="ADAL" clId="{A4E6FA54-D9A6-4D06-BAEF-0745DE53E6BF}" dt="2024-10-03T12:56:02.934" v="297" actId="20577"/>
        <pc:sldMkLst>
          <pc:docMk/>
          <pc:sldMk cId="2846625985" sldId="603"/>
        </pc:sldMkLst>
        <pc:spChg chg="mod">
          <ac:chgData name="Office" userId="47f0ce58-c8a1-488e-9a7b-a5b666074958" providerId="ADAL" clId="{A4E6FA54-D9A6-4D06-BAEF-0745DE53E6BF}" dt="2024-10-03T12:56:02.934" v="297" actId="20577"/>
          <ac:spMkLst>
            <pc:docMk/>
            <pc:sldMk cId="2846625985" sldId="603"/>
            <ac:spMk id="8" creationId="{3E62041F-49E3-AC44-B86B-EA9DBD16610E}"/>
          </ac:spMkLst>
        </pc:spChg>
      </pc:sldChg>
      <pc:sldChg chg="modSp mod">
        <pc:chgData name="Office" userId="47f0ce58-c8a1-488e-9a7b-a5b666074958" providerId="ADAL" clId="{A4E6FA54-D9A6-4D06-BAEF-0745DE53E6BF}" dt="2024-10-03T12:37:16.383" v="3" actId="20577"/>
        <pc:sldMkLst>
          <pc:docMk/>
          <pc:sldMk cId="570720571" sldId="612"/>
        </pc:sldMkLst>
        <pc:spChg chg="mod">
          <ac:chgData name="Office" userId="47f0ce58-c8a1-488e-9a7b-a5b666074958" providerId="ADAL" clId="{A4E6FA54-D9A6-4D06-BAEF-0745DE53E6BF}" dt="2024-10-03T12:37:16.383" v="3" actId="20577"/>
          <ac:spMkLst>
            <pc:docMk/>
            <pc:sldMk cId="570720571" sldId="612"/>
            <ac:spMk id="2" creationId="{FF4328A5-EE85-B743-B54A-20052286B095}"/>
          </ac:spMkLst>
        </pc:spChg>
      </pc:sldChg>
      <pc:sldChg chg="modSp add mod">
        <pc:chgData name="Office" userId="47f0ce58-c8a1-488e-9a7b-a5b666074958" providerId="ADAL" clId="{A4E6FA54-D9A6-4D06-BAEF-0745DE53E6BF}" dt="2024-10-03T12:57:01.468" v="315" actId="1076"/>
        <pc:sldMkLst>
          <pc:docMk/>
          <pc:sldMk cId="2869903669" sldId="613"/>
        </pc:sldMkLst>
        <pc:spChg chg="mod">
          <ac:chgData name="Office" userId="47f0ce58-c8a1-488e-9a7b-a5b666074958" providerId="ADAL" clId="{A4E6FA54-D9A6-4D06-BAEF-0745DE53E6BF}" dt="2024-10-03T12:57:01.468" v="315" actId="1076"/>
          <ac:spMkLst>
            <pc:docMk/>
            <pc:sldMk cId="2869903669" sldId="613"/>
            <ac:spMk id="8" creationId="{3E62041F-49E3-AC44-B86B-EA9DBD16610E}"/>
          </ac:spMkLst>
        </pc:spChg>
      </pc:sldChg>
      <pc:sldChg chg="modSp mod">
        <pc:chgData name="Office" userId="47f0ce58-c8a1-488e-9a7b-a5b666074958" providerId="ADAL" clId="{A4E6FA54-D9A6-4D06-BAEF-0745DE53E6BF}" dt="2024-10-03T12:41:53.833" v="101" actId="20577"/>
        <pc:sldMkLst>
          <pc:docMk/>
          <pc:sldMk cId="2078511731" sldId="638"/>
        </pc:sldMkLst>
        <pc:spChg chg="mod">
          <ac:chgData name="Office" userId="47f0ce58-c8a1-488e-9a7b-a5b666074958" providerId="ADAL" clId="{A4E6FA54-D9A6-4D06-BAEF-0745DE53E6BF}" dt="2024-10-03T12:41:53.833" v="101" actId="20577"/>
          <ac:spMkLst>
            <pc:docMk/>
            <pc:sldMk cId="2078511731" sldId="638"/>
            <ac:spMk id="3" creationId="{38D6221B-9F0E-4D72-BCE6-598AEFE54578}"/>
          </ac:spMkLst>
        </pc:spChg>
      </pc:sldChg>
      <pc:sldChg chg="delSp modSp add del mod">
        <pc:chgData name="Office" userId="47f0ce58-c8a1-488e-9a7b-a5b666074958" providerId="ADAL" clId="{A4E6FA54-D9A6-4D06-BAEF-0745DE53E6BF}" dt="2024-10-03T12:49:51.999" v="142" actId="2696"/>
        <pc:sldMkLst>
          <pc:docMk/>
          <pc:sldMk cId="2727374080" sldId="643"/>
        </pc:sldMkLst>
        <pc:spChg chg="mod">
          <ac:chgData name="Office" userId="47f0ce58-c8a1-488e-9a7b-a5b666074958" providerId="ADAL" clId="{A4E6FA54-D9A6-4D06-BAEF-0745DE53E6BF}" dt="2024-10-03T12:39:24.355" v="28" actId="1076"/>
          <ac:spMkLst>
            <pc:docMk/>
            <pc:sldMk cId="2727374080" sldId="643"/>
            <ac:spMk id="2" creationId="{CC64762D-ECC5-4E68-AE93-E510D8BCE386}"/>
          </ac:spMkLst>
        </pc:spChg>
        <pc:spChg chg="del">
          <ac:chgData name="Office" userId="47f0ce58-c8a1-488e-9a7b-a5b666074958" providerId="ADAL" clId="{A4E6FA54-D9A6-4D06-BAEF-0745DE53E6BF}" dt="2024-10-03T12:38:34.963" v="24" actId="478"/>
          <ac:spMkLst>
            <pc:docMk/>
            <pc:sldMk cId="2727374080" sldId="643"/>
            <ac:spMk id="7" creationId="{AE605124-0D1A-7840-8E88-9A8DC884E12D}"/>
          </ac:spMkLst>
        </pc:spChg>
        <pc:picChg chg="del">
          <ac:chgData name="Office" userId="47f0ce58-c8a1-488e-9a7b-a5b666074958" providerId="ADAL" clId="{A4E6FA54-D9A6-4D06-BAEF-0745DE53E6BF}" dt="2024-10-03T12:38:33.102" v="23" actId="478"/>
          <ac:picMkLst>
            <pc:docMk/>
            <pc:sldMk cId="2727374080" sldId="643"/>
            <ac:picMk id="3" creationId="{BAEA67E6-1780-C64D-9A00-B988022F0EA5}"/>
          </ac:picMkLst>
        </pc:picChg>
      </pc:sldChg>
      <pc:sldChg chg="addSp modSp add del mod">
        <pc:chgData name="Office" userId="47f0ce58-c8a1-488e-9a7b-a5b666074958" providerId="ADAL" clId="{A4E6FA54-D9A6-4D06-BAEF-0745DE53E6BF}" dt="2024-10-03T12:49:51.999" v="142" actId="2696"/>
        <pc:sldMkLst>
          <pc:docMk/>
          <pc:sldMk cId="4053622707" sldId="644"/>
        </pc:sldMkLst>
        <pc:spChg chg="mod">
          <ac:chgData name="Office" userId="47f0ce58-c8a1-488e-9a7b-a5b666074958" providerId="ADAL" clId="{A4E6FA54-D9A6-4D06-BAEF-0745DE53E6BF}" dt="2024-10-03T12:39:52.009" v="41" actId="1076"/>
          <ac:spMkLst>
            <pc:docMk/>
            <pc:sldMk cId="4053622707" sldId="644"/>
            <ac:spMk id="2" creationId="{CC64762D-ECC5-4E68-AE93-E510D8BCE386}"/>
          </ac:spMkLst>
        </pc:spChg>
        <pc:spChg chg="add mod">
          <ac:chgData name="Office" userId="47f0ce58-c8a1-488e-9a7b-a5b666074958" providerId="ADAL" clId="{A4E6FA54-D9A6-4D06-BAEF-0745DE53E6BF}" dt="2024-10-03T12:39:49.773" v="40" actId="1076"/>
          <ac:spMkLst>
            <pc:docMk/>
            <pc:sldMk cId="4053622707" sldId="644"/>
            <ac:spMk id="3" creationId="{05A87BC1-8B10-31EF-EDA3-B477D3891189}"/>
          </ac:spMkLst>
        </pc:spChg>
      </pc:sldChg>
      <pc:sldChg chg="modSp add mod">
        <pc:chgData name="Office" userId="47f0ce58-c8a1-488e-9a7b-a5b666074958" providerId="ADAL" clId="{A4E6FA54-D9A6-4D06-BAEF-0745DE53E6BF}" dt="2024-10-03T12:47:56.218" v="140" actId="2711"/>
        <pc:sldMkLst>
          <pc:docMk/>
          <pc:sldMk cId="2346577225" sldId="645"/>
        </pc:sldMkLst>
        <pc:spChg chg="mod">
          <ac:chgData name="Office" userId="47f0ce58-c8a1-488e-9a7b-a5b666074958" providerId="ADAL" clId="{A4E6FA54-D9A6-4D06-BAEF-0745DE53E6BF}" dt="2024-10-03T12:47:56.218" v="140" actId="2711"/>
          <ac:spMkLst>
            <pc:docMk/>
            <pc:sldMk cId="2346577225" sldId="645"/>
            <ac:spMk id="8" creationId="{5E24F2F4-744E-B747-B38F-E1A5735D112C}"/>
          </ac:spMkLst>
        </pc:spChg>
      </pc:sldChg>
      <pc:sldChg chg="modSp add mod">
        <pc:chgData name="Office" userId="47f0ce58-c8a1-488e-9a7b-a5b666074958" providerId="ADAL" clId="{A4E6FA54-D9A6-4D06-BAEF-0745DE53E6BF}" dt="2024-10-03T12:47:43.989" v="137"/>
        <pc:sldMkLst>
          <pc:docMk/>
          <pc:sldMk cId="3700619416" sldId="646"/>
        </pc:sldMkLst>
        <pc:spChg chg="mod">
          <ac:chgData name="Office" userId="47f0ce58-c8a1-488e-9a7b-a5b666074958" providerId="ADAL" clId="{A4E6FA54-D9A6-4D06-BAEF-0745DE53E6BF}" dt="2024-10-03T12:47:43.989" v="137"/>
          <ac:spMkLst>
            <pc:docMk/>
            <pc:sldMk cId="3700619416" sldId="646"/>
            <ac:spMk id="8" creationId="{5E24F2F4-744E-B747-B38F-E1A5735D112C}"/>
          </ac:spMkLst>
        </pc:spChg>
      </pc:sldChg>
      <pc:sldChg chg="modSp add mod">
        <pc:chgData name="Office" userId="47f0ce58-c8a1-488e-9a7b-a5b666074958" providerId="ADAL" clId="{A4E6FA54-D9A6-4D06-BAEF-0745DE53E6BF}" dt="2024-10-03T12:50:35.313" v="151"/>
        <pc:sldMkLst>
          <pc:docMk/>
          <pc:sldMk cId="832176647" sldId="647"/>
        </pc:sldMkLst>
        <pc:spChg chg="mod">
          <ac:chgData name="Office" userId="47f0ce58-c8a1-488e-9a7b-a5b666074958" providerId="ADAL" clId="{A4E6FA54-D9A6-4D06-BAEF-0745DE53E6BF}" dt="2024-10-03T12:50:35.313" v="151"/>
          <ac:spMkLst>
            <pc:docMk/>
            <pc:sldMk cId="832176647" sldId="647"/>
            <ac:spMk id="2" creationId="{CC64762D-ECC5-4E68-AE93-E510D8BCE386}"/>
          </ac:spMkLst>
        </pc:spChg>
      </pc:sldChg>
      <pc:sldChg chg="modSp add mod">
        <pc:chgData name="Office" userId="47f0ce58-c8a1-488e-9a7b-a5b666074958" providerId="ADAL" clId="{A4E6FA54-D9A6-4D06-BAEF-0745DE53E6BF}" dt="2024-10-03T12:51:54.636" v="187" actId="20577"/>
        <pc:sldMkLst>
          <pc:docMk/>
          <pc:sldMk cId="2044636925" sldId="648"/>
        </pc:sldMkLst>
        <pc:spChg chg="mod">
          <ac:chgData name="Office" userId="47f0ce58-c8a1-488e-9a7b-a5b666074958" providerId="ADAL" clId="{A4E6FA54-D9A6-4D06-BAEF-0745DE53E6BF}" dt="2024-10-03T12:51:35.796" v="173"/>
          <ac:spMkLst>
            <pc:docMk/>
            <pc:sldMk cId="2044636925" sldId="648"/>
            <ac:spMk id="2" creationId="{CC64762D-ECC5-4E68-AE93-E510D8BCE386}"/>
          </ac:spMkLst>
        </pc:spChg>
        <pc:spChg chg="mod">
          <ac:chgData name="Office" userId="47f0ce58-c8a1-488e-9a7b-a5b666074958" providerId="ADAL" clId="{A4E6FA54-D9A6-4D06-BAEF-0745DE53E6BF}" dt="2024-10-03T12:51:54.636" v="187" actId="20577"/>
          <ac:spMkLst>
            <pc:docMk/>
            <pc:sldMk cId="2044636925" sldId="648"/>
            <ac:spMk id="3" creationId="{05A87BC1-8B10-31EF-EDA3-B477D3891189}"/>
          </ac:spMkLst>
        </pc:spChg>
      </pc:sldChg>
      <pc:sldChg chg="modSp add mod">
        <pc:chgData name="Office" userId="47f0ce58-c8a1-488e-9a7b-a5b666074958" providerId="ADAL" clId="{A4E6FA54-D9A6-4D06-BAEF-0745DE53E6BF}" dt="2024-10-03T12:50:47.195" v="155"/>
        <pc:sldMkLst>
          <pc:docMk/>
          <pc:sldMk cId="3952261963" sldId="649"/>
        </pc:sldMkLst>
        <pc:spChg chg="mod">
          <ac:chgData name="Office" userId="47f0ce58-c8a1-488e-9a7b-a5b666074958" providerId="ADAL" clId="{A4E6FA54-D9A6-4D06-BAEF-0745DE53E6BF}" dt="2024-10-03T12:50:47.195" v="155"/>
          <ac:spMkLst>
            <pc:docMk/>
            <pc:sldMk cId="3952261963" sldId="649"/>
            <ac:spMk id="2" creationId="{CC64762D-ECC5-4E68-AE93-E510D8BCE386}"/>
          </ac:spMkLst>
        </pc:spChg>
      </pc:sldChg>
      <pc:sldChg chg="modSp add mod">
        <pc:chgData name="Office" userId="47f0ce58-c8a1-488e-9a7b-a5b666074958" providerId="ADAL" clId="{A4E6FA54-D9A6-4D06-BAEF-0745DE53E6BF}" dt="2024-10-03T12:50:57.146" v="159"/>
        <pc:sldMkLst>
          <pc:docMk/>
          <pc:sldMk cId="1290516387" sldId="650"/>
        </pc:sldMkLst>
        <pc:spChg chg="mod">
          <ac:chgData name="Office" userId="47f0ce58-c8a1-488e-9a7b-a5b666074958" providerId="ADAL" clId="{A4E6FA54-D9A6-4D06-BAEF-0745DE53E6BF}" dt="2024-10-03T12:50:57.146" v="159"/>
          <ac:spMkLst>
            <pc:docMk/>
            <pc:sldMk cId="1290516387" sldId="650"/>
            <ac:spMk id="2" creationId="{CC64762D-ECC5-4E68-AE93-E510D8BCE386}"/>
          </ac:spMkLst>
        </pc:spChg>
      </pc:sldChg>
      <pc:sldChg chg="modSp add mod">
        <pc:chgData name="Office" userId="47f0ce58-c8a1-488e-9a7b-a5b666074958" providerId="ADAL" clId="{A4E6FA54-D9A6-4D06-BAEF-0745DE53E6BF}" dt="2024-10-03T12:51:06.743" v="163"/>
        <pc:sldMkLst>
          <pc:docMk/>
          <pc:sldMk cId="1224910780" sldId="651"/>
        </pc:sldMkLst>
        <pc:spChg chg="mod">
          <ac:chgData name="Office" userId="47f0ce58-c8a1-488e-9a7b-a5b666074958" providerId="ADAL" clId="{A4E6FA54-D9A6-4D06-BAEF-0745DE53E6BF}" dt="2024-10-03T12:51:06.743" v="163"/>
          <ac:spMkLst>
            <pc:docMk/>
            <pc:sldMk cId="1224910780" sldId="651"/>
            <ac:spMk id="2" creationId="{CC64762D-ECC5-4E68-AE93-E510D8BCE386}"/>
          </ac:spMkLst>
        </pc:spChg>
      </pc:sldChg>
      <pc:sldChg chg="modSp add mod">
        <pc:chgData name="Office" userId="47f0ce58-c8a1-488e-9a7b-a5b666074958" providerId="ADAL" clId="{A4E6FA54-D9A6-4D06-BAEF-0745DE53E6BF}" dt="2024-10-03T12:51:17.727" v="167"/>
        <pc:sldMkLst>
          <pc:docMk/>
          <pc:sldMk cId="461863044" sldId="652"/>
        </pc:sldMkLst>
        <pc:spChg chg="mod">
          <ac:chgData name="Office" userId="47f0ce58-c8a1-488e-9a7b-a5b666074958" providerId="ADAL" clId="{A4E6FA54-D9A6-4D06-BAEF-0745DE53E6BF}" dt="2024-10-03T12:51:17.727" v="167"/>
          <ac:spMkLst>
            <pc:docMk/>
            <pc:sldMk cId="461863044" sldId="652"/>
            <ac:spMk id="2" creationId="{CC64762D-ECC5-4E68-AE93-E510D8BCE386}"/>
          </ac:spMkLst>
        </pc:spChg>
      </pc:sldChg>
      <pc:sldChg chg="modSp add del mod">
        <pc:chgData name="Office" userId="47f0ce58-c8a1-488e-9a7b-a5b666074958" providerId="ADAL" clId="{A4E6FA54-D9A6-4D06-BAEF-0745DE53E6BF}" dt="2024-10-03T12:51:30.318" v="170" actId="47"/>
        <pc:sldMkLst>
          <pc:docMk/>
          <pc:sldMk cId="1697689153" sldId="653"/>
        </pc:sldMkLst>
        <pc:spChg chg="mod">
          <ac:chgData name="Office" userId="47f0ce58-c8a1-488e-9a7b-a5b666074958" providerId="ADAL" clId="{A4E6FA54-D9A6-4D06-BAEF-0745DE53E6BF}" dt="2024-10-03T12:51:26.366" v="169"/>
          <ac:spMkLst>
            <pc:docMk/>
            <pc:sldMk cId="1697689153" sldId="653"/>
            <ac:spMk id="2" creationId="{CC64762D-ECC5-4E68-AE93-E510D8BCE386}"/>
          </ac:spMkLst>
        </pc:spChg>
      </pc:sldChg>
      <pc:sldChg chg="modSp add mod">
        <pc:chgData name="Office" userId="47f0ce58-c8a1-488e-9a7b-a5b666074958" providerId="ADAL" clId="{A4E6FA54-D9A6-4D06-BAEF-0745DE53E6BF}" dt="2024-10-03T12:53:57.553" v="218"/>
        <pc:sldMkLst>
          <pc:docMk/>
          <pc:sldMk cId="3067000341" sldId="653"/>
        </pc:sldMkLst>
        <pc:spChg chg="mod">
          <ac:chgData name="Office" userId="47f0ce58-c8a1-488e-9a7b-a5b666074958" providerId="ADAL" clId="{A4E6FA54-D9A6-4D06-BAEF-0745DE53E6BF}" dt="2024-10-03T12:53:57.553" v="218"/>
          <ac:spMkLst>
            <pc:docMk/>
            <pc:sldMk cId="3067000341" sldId="653"/>
            <ac:spMk id="2" creationId="{CC64762D-ECC5-4E68-AE93-E510D8BCE386}"/>
          </ac:spMkLst>
        </pc:spChg>
      </pc:sldChg>
      <pc:sldChg chg="modSp add mod">
        <pc:chgData name="Office" userId="47f0ce58-c8a1-488e-9a7b-a5b666074958" providerId="ADAL" clId="{A4E6FA54-D9A6-4D06-BAEF-0745DE53E6BF}" dt="2024-10-03T12:54:43.589" v="251" actId="1076"/>
        <pc:sldMkLst>
          <pc:docMk/>
          <pc:sldMk cId="51987173" sldId="654"/>
        </pc:sldMkLst>
        <pc:spChg chg="mod">
          <ac:chgData name="Office" userId="47f0ce58-c8a1-488e-9a7b-a5b666074958" providerId="ADAL" clId="{A4E6FA54-D9A6-4D06-BAEF-0745DE53E6BF}" dt="2024-10-03T12:54:31.853" v="231"/>
          <ac:spMkLst>
            <pc:docMk/>
            <pc:sldMk cId="51987173" sldId="654"/>
            <ac:spMk id="2" creationId="{CC64762D-ECC5-4E68-AE93-E510D8BCE386}"/>
          </ac:spMkLst>
        </pc:spChg>
        <pc:spChg chg="mod">
          <ac:chgData name="Office" userId="47f0ce58-c8a1-488e-9a7b-a5b666074958" providerId="ADAL" clId="{A4E6FA54-D9A6-4D06-BAEF-0745DE53E6BF}" dt="2024-10-03T12:54:43.589" v="251" actId="1076"/>
          <ac:spMkLst>
            <pc:docMk/>
            <pc:sldMk cId="51987173" sldId="654"/>
            <ac:spMk id="3" creationId="{05A87BC1-8B10-31EF-EDA3-B477D3891189}"/>
          </ac:spMkLst>
        </pc:spChg>
      </pc:sldChg>
      <pc:sldChg chg="modSp add mod">
        <pc:chgData name="Office" userId="47f0ce58-c8a1-488e-9a7b-a5b666074958" providerId="ADAL" clId="{A4E6FA54-D9A6-4D06-BAEF-0745DE53E6BF}" dt="2024-10-03T12:57:45.052" v="321"/>
        <pc:sldMkLst>
          <pc:docMk/>
          <pc:sldMk cId="3544817716" sldId="655"/>
        </pc:sldMkLst>
        <pc:spChg chg="mod">
          <ac:chgData name="Office" userId="47f0ce58-c8a1-488e-9a7b-a5b666074958" providerId="ADAL" clId="{A4E6FA54-D9A6-4D06-BAEF-0745DE53E6BF}" dt="2024-10-03T12:57:45.052" v="321"/>
          <ac:spMkLst>
            <pc:docMk/>
            <pc:sldMk cId="3544817716" sldId="655"/>
            <ac:spMk id="2" creationId="{CC64762D-ECC5-4E68-AE93-E510D8BCE386}"/>
          </ac:spMkLst>
        </pc:spChg>
      </pc:sldChg>
      <pc:sldChg chg="modSp add mod">
        <pc:chgData name="Office" userId="47f0ce58-c8a1-488e-9a7b-a5b666074958" providerId="ADAL" clId="{A4E6FA54-D9A6-4D06-BAEF-0745DE53E6BF}" dt="2024-10-03T12:58:36.583" v="339" actId="1076"/>
        <pc:sldMkLst>
          <pc:docMk/>
          <pc:sldMk cId="2052864381" sldId="656"/>
        </pc:sldMkLst>
        <pc:spChg chg="mod">
          <ac:chgData name="Office" userId="47f0ce58-c8a1-488e-9a7b-a5b666074958" providerId="ADAL" clId="{A4E6FA54-D9A6-4D06-BAEF-0745DE53E6BF}" dt="2024-10-03T12:58:23.654" v="330"/>
          <ac:spMkLst>
            <pc:docMk/>
            <pc:sldMk cId="2052864381" sldId="656"/>
            <ac:spMk id="2" creationId="{CC64762D-ECC5-4E68-AE93-E510D8BCE386}"/>
          </ac:spMkLst>
        </pc:spChg>
        <pc:spChg chg="mod">
          <ac:chgData name="Office" userId="47f0ce58-c8a1-488e-9a7b-a5b666074958" providerId="ADAL" clId="{A4E6FA54-D9A6-4D06-BAEF-0745DE53E6BF}" dt="2024-10-03T12:58:36.583" v="339" actId="1076"/>
          <ac:spMkLst>
            <pc:docMk/>
            <pc:sldMk cId="2052864381" sldId="656"/>
            <ac:spMk id="3" creationId="{05A87BC1-8B10-31EF-EDA3-B477D3891189}"/>
          </ac:spMkLst>
        </pc:spChg>
      </pc:sldChg>
      <pc:sldChg chg="modSp add mod">
        <pc:chgData name="Office" userId="47f0ce58-c8a1-488e-9a7b-a5b666074958" providerId="ADAL" clId="{A4E6FA54-D9A6-4D06-BAEF-0745DE53E6BF}" dt="2024-10-03T12:54:12.035" v="222"/>
        <pc:sldMkLst>
          <pc:docMk/>
          <pc:sldMk cId="3726349782" sldId="657"/>
        </pc:sldMkLst>
        <pc:spChg chg="mod">
          <ac:chgData name="Office" userId="47f0ce58-c8a1-488e-9a7b-a5b666074958" providerId="ADAL" clId="{A4E6FA54-D9A6-4D06-BAEF-0745DE53E6BF}" dt="2024-10-03T12:54:12.035" v="222"/>
          <ac:spMkLst>
            <pc:docMk/>
            <pc:sldMk cId="3726349782" sldId="657"/>
            <ac:spMk id="2" creationId="{CC64762D-ECC5-4E68-AE93-E510D8BCE386}"/>
          </ac:spMkLst>
        </pc:spChg>
      </pc:sldChg>
      <pc:sldChg chg="modSp add mod">
        <pc:chgData name="Office" userId="47f0ce58-c8a1-488e-9a7b-a5b666074958" providerId="ADAL" clId="{A4E6FA54-D9A6-4D06-BAEF-0745DE53E6BF}" dt="2024-10-03T12:54:26.087" v="228"/>
        <pc:sldMkLst>
          <pc:docMk/>
          <pc:sldMk cId="3987557296" sldId="658"/>
        </pc:sldMkLst>
        <pc:spChg chg="mod">
          <ac:chgData name="Office" userId="47f0ce58-c8a1-488e-9a7b-a5b666074958" providerId="ADAL" clId="{A4E6FA54-D9A6-4D06-BAEF-0745DE53E6BF}" dt="2024-10-03T12:54:26.087" v="228"/>
          <ac:spMkLst>
            <pc:docMk/>
            <pc:sldMk cId="3987557296" sldId="658"/>
            <ac:spMk id="2" creationId="{CC64762D-ECC5-4E68-AE93-E510D8BCE386}"/>
          </ac:spMkLst>
        </pc:spChg>
      </pc:sldChg>
      <pc:sldChg chg="add">
        <pc:chgData name="Office" userId="47f0ce58-c8a1-488e-9a7b-a5b666074958" providerId="ADAL" clId="{A4E6FA54-D9A6-4D06-BAEF-0745DE53E6BF}" dt="2024-10-03T12:55:49.197" v="252"/>
        <pc:sldMkLst>
          <pc:docMk/>
          <pc:sldMk cId="1637669138" sldId="659"/>
        </pc:sldMkLst>
      </pc:sldChg>
      <pc:sldChg chg="modSp add mod">
        <pc:chgData name="Office" userId="47f0ce58-c8a1-488e-9a7b-a5b666074958" providerId="ADAL" clId="{A4E6FA54-D9A6-4D06-BAEF-0745DE53E6BF}" dt="2024-10-03T12:57:56.251" v="325"/>
        <pc:sldMkLst>
          <pc:docMk/>
          <pc:sldMk cId="3610021540" sldId="660"/>
        </pc:sldMkLst>
        <pc:spChg chg="mod">
          <ac:chgData name="Office" userId="47f0ce58-c8a1-488e-9a7b-a5b666074958" providerId="ADAL" clId="{A4E6FA54-D9A6-4D06-BAEF-0745DE53E6BF}" dt="2024-10-03T12:57:56.251" v="325"/>
          <ac:spMkLst>
            <pc:docMk/>
            <pc:sldMk cId="3610021540" sldId="660"/>
            <ac:spMk id="2" creationId="{CC64762D-ECC5-4E68-AE93-E510D8BCE386}"/>
          </ac:spMkLst>
        </pc:spChg>
      </pc:sldChg>
      <pc:sldChg chg="add del">
        <pc:chgData name="Office" userId="47f0ce58-c8a1-488e-9a7b-a5b666074958" providerId="ADAL" clId="{A4E6FA54-D9A6-4D06-BAEF-0745DE53E6BF}" dt="2024-10-03T12:58:17.746" v="327" actId="47"/>
        <pc:sldMkLst>
          <pc:docMk/>
          <pc:sldMk cId="3592390230" sldId="661"/>
        </pc:sldMkLst>
      </pc:sldChg>
      <pc:sldChg chg="add">
        <pc:chgData name="Office" userId="47f0ce58-c8a1-488e-9a7b-a5b666074958" providerId="ADAL" clId="{A4E6FA54-D9A6-4D06-BAEF-0745DE53E6BF}" dt="2024-10-03T12:59:41.138" v="346"/>
        <pc:sldMkLst>
          <pc:docMk/>
          <pc:sldMk cId="881365973" sldId="689"/>
        </pc:sldMkLst>
      </pc:sldChg>
      <pc:sldChg chg="modSp add mod">
        <pc:chgData name="Office" userId="47f0ce58-c8a1-488e-9a7b-a5b666074958" providerId="ADAL" clId="{A4E6FA54-D9A6-4D06-BAEF-0745DE53E6BF}" dt="2024-10-03T12:59:14.149" v="345" actId="1076"/>
        <pc:sldMkLst>
          <pc:docMk/>
          <pc:sldMk cId="285092996" sldId="721"/>
        </pc:sldMkLst>
        <pc:spChg chg="mod">
          <ac:chgData name="Office" userId="47f0ce58-c8a1-488e-9a7b-a5b666074958" providerId="ADAL" clId="{A4E6FA54-D9A6-4D06-BAEF-0745DE53E6BF}" dt="2024-10-03T12:59:14.149" v="345" actId="1076"/>
          <ac:spMkLst>
            <pc:docMk/>
            <pc:sldMk cId="285092996" sldId="721"/>
            <ac:spMk id="2" creationId="{90A63DE7-1A7B-787F-EF1B-E04FDE2B8C4C}"/>
          </ac:spMkLst>
        </pc:spChg>
      </pc:sldChg>
      <pc:sldChg chg="add del">
        <pc:chgData name="Office" userId="47f0ce58-c8a1-488e-9a7b-a5b666074958" providerId="ADAL" clId="{A4E6FA54-D9A6-4D06-BAEF-0745DE53E6BF}" dt="2024-10-03T12:59:47.628" v="348" actId="2696"/>
        <pc:sldMkLst>
          <pc:docMk/>
          <pc:sldMk cId="1229360871" sldId="742"/>
        </pc:sldMkLst>
      </pc:sldChg>
      <pc:sldChg chg="modSp add mod">
        <pc:chgData name="Office" userId="47f0ce58-c8a1-488e-9a7b-a5b666074958" providerId="ADAL" clId="{A4E6FA54-D9A6-4D06-BAEF-0745DE53E6BF}" dt="2024-10-03T12:59:56.576" v="350" actId="1076"/>
        <pc:sldMkLst>
          <pc:docMk/>
          <pc:sldMk cId="3177464881" sldId="742"/>
        </pc:sldMkLst>
        <pc:picChg chg="mod">
          <ac:chgData name="Office" userId="47f0ce58-c8a1-488e-9a7b-a5b666074958" providerId="ADAL" clId="{A4E6FA54-D9A6-4D06-BAEF-0745DE53E6BF}" dt="2024-10-03T12:59:56.576" v="350" actId="1076"/>
          <ac:picMkLst>
            <pc:docMk/>
            <pc:sldMk cId="3177464881" sldId="742"/>
            <ac:picMk id="6" creationId="{5816C93F-62E0-62A3-1BD9-52F47B681B08}"/>
          </ac:picMkLst>
        </pc:picChg>
      </pc:sldChg>
      <pc:sldChg chg="add">
        <pc:chgData name="Office" userId="47f0ce58-c8a1-488e-9a7b-a5b666074958" providerId="ADAL" clId="{A4E6FA54-D9A6-4D06-BAEF-0745DE53E6BF}" dt="2024-10-03T12:59:41.138" v="346"/>
        <pc:sldMkLst>
          <pc:docMk/>
          <pc:sldMk cId="3461947231" sldId="744"/>
        </pc:sldMkLst>
      </pc:sldChg>
      <pc:sldChg chg="add">
        <pc:chgData name="Office" userId="47f0ce58-c8a1-488e-9a7b-a5b666074958" providerId="ADAL" clId="{A4E6FA54-D9A6-4D06-BAEF-0745DE53E6BF}" dt="2024-10-03T12:59:41.138" v="346"/>
        <pc:sldMkLst>
          <pc:docMk/>
          <pc:sldMk cId="164858983" sldId="745"/>
        </pc:sldMkLst>
      </pc:sldChg>
      <pc:sldChg chg="add">
        <pc:chgData name="Office" userId="47f0ce58-c8a1-488e-9a7b-a5b666074958" providerId="ADAL" clId="{A4E6FA54-D9A6-4D06-BAEF-0745DE53E6BF}" dt="2024-10-03T12:59:41.138" v="346"/>
        <pc:sldMkLst>
          <pc:docMk/>
          <pc:sldMk cId="3550848620" sldId="747"/>
        </pc:sldMkLst>
      </pc:sldChg>
      <pc:sldChg chg="add">
        <pc:chgData name="Office" userId="47f0ce58-c8a1-488e-9a7b-a5b666074958" providerId="ADAL" clId="{A4E6FA54-D9A6-4D06-BAEF-0745DE53E6BF}" dt="2024-10-03T12:59:08.016" v="344"/>
        <pc:sldMkLst>
          <pc:docMk/>
          <pc:sldMk cId="2554348163" sldId="748"/>
        </pc:sldMkLst>
      </pc:sldChg>
      <pc:sldChg chg="add del">
        <pc:chgData name="Office" userId="47f0ce58-c8a1-488e-9a7b-a5b666074958" providerId="ADAL" clId="{A4E6FA54-D9A6-4D06-BAEF-0745DE53E6BF}" dt="2024-10-03T12:59:43.467" v="347" actId="47"/>
        <pc:sldMkLst>
          <pc:docMk/>
          <pc:sldMk cId="2744348096" sldId="749"/>
        </pc:sldMkLst>
      </pc:sldChg>
      <pc:sldChg chg="add">
        <pc:chgData name="Office" userId="47f0ce58-c8a1-488e-9a7b-a5b666074958" providerId="ADAL" clId="{A4E6FA54-D9A6-4D06-BAEF-0745DE53E6BF}" dt="2024-10-03T12:59:41.138" v="346"/>
        <pc:sldMkLst>
          <pc:docMk/>
          <pc:sldMk cId="2523312550" sldId="750"/>
        </pc:sldMkLst>
      </pc:sldChg>
    </pc:docChg>
  </pc:docChgLst>
  <pc:docChgLst>
    <pc:chgData name="Shan Rush" userId="S::shan@stmarkssheffield.co.uk::3b5493f3-a92f-41b8-ae14-231b0dc8e7ad" providerId="AD" clId="Web-{9F53F0EF-164C-00F2-0D47-C7FC4E577F89}"/>
    <pc:docChg chg="addSld delSld modSld">
      <pc:chgData name="Shan Rush" userId="S::shan@stmarkssheffield.co.uk::3b5493f3-a92f-41b8-ae14-231b0dc8e7ad" providerId="AD" clId="Web-{9F53F0EF-164C-00F2-0D47-C7FC4E577F89}" dt="2024-10-08T11:40:37.199" v="217"/>
      <pc:docMkLst>
        <pc:docMk/>
      </pc:docMkLst>
      <pc:sldChg chg="modSp">
        <pc:chgData name="Shan Rush" userId="S::shan@stmarkssheffield.co.uk::3b5493f3-a92f-41b8-ae14-231b0dc8e7ad" providerId="AD" clId="Web-{9F53F0EF-164C-00F2-0D47-C7FC4E577F89}" dt="2024-10-08T11:32:39.463" v="129" actId="20577"/>
        <pc:sldMkLst>
          <pc:docMk/>
          <pc:sldMk cId="500771319" sldId="322"/>
        </pc:sldMkLst>
        <pc:spChg chg="mod">
          <ac:chgData name="Shan Rush" userId="S::shan@stmarkssheffield.co.uk::3b5493f3-a92f-41b8-ae14-231b0dc8e7ad" providerId="AD" clId="Web-{9F53F0EF-164C-00F2-0D47-C7FC4E577F89}" dt="2024-10-08T11:32:39.463" v="129" actId="20577"/>
          <ac:spMkLst>
            <pc:docMk/>
            <pc:sldMk cId="500771319" sldId="322"/>
            <ac:spMk id="8" creationId="{3E62041F-49E3-AC44-B86B-EA9DBD16610E}"/>
          </ac:spMkLst>
        </pc:spChg>
      </pc:sldChg>
      <pc:sldChg chg="modSp">
        <pc:chgData name="Shan Rush" userId="S::shan@stmarkssheffield.co.uk::3b5493f3-a92f-41b8-ae14-231b0dc8e7ad" providerId="AD" clId="Web-{9F53F0EF-164C-00F2-0D47-C7FC4E577F89}" dt="2024-10-08T11:30:58.444" v="116" actId="20577"/>
        <pc:sldMkLst>
          <pc:docMk/>
          <pc:sldMk cId="3846200387" sldId="591"/>
        </pc:sldMkLst>
        <pc:spChg chg="mod">
          <ac:chgData name="Shan Rush" userId="S::shan@stmarkssheffield.co.uk::3b5493f3-a92f-41b8-ae14-231b0dc8e7ad" providerId="AD" clId="Web-{9F53F0EF-164C-00F2-0D47-C7FC4E577F89}" dt="2024-10-08T11:30:58.444" v="116" actId="20577"/>
          <ac:spMkLst>
            <pc:docMk/>
            <pc:sldMk cId="3846200387" sldId="591"/>
            <ac:spMk id="8" creationId="{3E62041F-49E3-AC44-B86B-EA9DBD16610E}"/>
          </ac:spMkLst>
        </pc:spChg>
      </pc:sldChg>
      <pc:sldChg chg="del">
        <pc:chgData name="Shan Rush" userId="S::shan@stmarkssheffield.co.uk::3b5493f3-a92f-41b8-ae14-231b0dc8e7ad" providerId="AD" clId="Web-{9F53F0EF-164C-00F2-0D47-C7FC4E577F89}" dt="2024-10-08T11:35:10.329" v="130"/>
        <pc:sldMkLst>
          <pc:docMk/>
          <pc:sldMk cId="2846625985" sldId="603"/>
        </pc:sldMkLst>
      </pc:sldChg>
      <pc:sldChg chg="modSp">
        <pc:chgData name="Shan Rush" userId="S::shan@stmarkssheffield.co.uk::3b5493f3-a92f-41b8-ae14-231b0dc8e7ad" providerId="AD" clId="Web-{9F53F0EF-164C-00F2-0D47-C7FC4E577F89}" dt="2024-10-08T11:35:50.142" v="135" actId="20577"/>
        <pc:sldMkLst>
          <pc:docMk/>
          <pc:sldMk cId="2869903669" sldId="613"/>
        </pc:sldMkLst>
        <pc:spChg chg="mod">
          <ac:chgData name="Shan Rush" userId="S::shan@stmarkssheffield.co.uk::3b5493f3-a92f-41b8-ae14-231b0dc8e7ad" providerId="AD" clId="Web-{9F53F0EF-164C-00F2-0D47-C7FC4E577F89}" dt="2024-10-08T11:35:50.142" v="135" actId="20577"/>
          <ac:spMkLst>
            <pc:docMk/>
            <pc:sldMk cId="2869903669" sldId="613"/>
            <ac:spMk id="8" creationId="{3E62041F-49E3-AC44-B86B-EA9DBD16610E}"/>
          </ac:spMkLst>
        </pc:spChg>
      </pc:sldChg>
      <pc:sldChg chg="del">
        <pc:chgData name="Shan Rush" userId="S::shan@stmarkssheffield.co.uk::3b5493f3-a92f-41b8-ae14-231b0dc8e7ad" providerId="AD" clId="Web-{9F53F0EF-164C-00F2-0D47-C7FC4E577F89}" dt="2024-10-08T11:31:36.726" v="117"/>
        <pc:sldMkLst>
          <pc:docMk/>
          <pc:sldMk cId="1224910780" sldId="651"/>
        </pc:sldMkLst>
      </pc:sldChg>
      <pc:sldChg chg="add del">
        <pc:chgData name="Shan Rush" userId="S::shan@stmarkssheffield.co.uk::3b5493f3-a92f-41b8-ae14-231b0dc8e7ad" providerId="AD" clId="Web-{9F53F0EF-164C-00F2-0D47-C7FC4E577F89}" dt="2024-10-08T11:29:58.442" v="37"/>
        <pc:sldMkLst>
          <pc:docMk/>
          <pc:sldMk cId="461863044" sldId="652"/>
        </pc:sldMkLst>
      </pc:sldChg>
      <pc:sldChg chg="addSp delSp modSp">
        <pc:chgData name="Shan Rush" userId="S::shan@stmarkssheffield.co.uk::3b5493f3-a92f-41b8-ae14-231b0dc8e7ad" providerId="AD" clId="Web-{9F53F0EF-164C-00F2-0D47-C7FC4E577F89}" dt="2024-10-08T11:39:22.727" v="216" actId="20577"/>
        <pc:sldMkLst>
          <pc:docMk/>
          <pc:sldMk cId="3550848620" sldId="747"/>
        </pc:sldMkLst>
        <pc:spChg chg="del">
          <ac:chgData name="Shan Rush" userId="S::shan@stmarkssheffield.co.uk::3b5493f3-a92f-41b8-ae14-231b0dc8e7ad" providerId="AD" clId="Web-{9F53F0EF-164C-00F2-0D47-C7FC4E577F89}" dt="2024-10-08T11:37:15.989" v="136"/>
          <ac:spMkLst>
            <pc:docMk/>
            <pc:sldMk cId="3550848620" sldId="747"/>
            <ac:spMk id="2" creationId="{47823A5E-ABA6-FA24-293C-41263EE1B6A0}"/>
          </ac:spMkLst>
        </pc:spChg>
        <pc:spChg chg="add mod">
          <ac:chgData name="Shan Rush" userId="S::shan@stmarkssheffield.co.uk::3b5493f3-a92f-41b8-ae14-231b0dc8e7ad" providerId="AD" clId="Web-{9F53F0EF-164C-00F2-0D47-C7FC4E577F89}" dt="2024-10-08T11:39:22.727" v="216" actId="20577"/>
          <ac:spMkLst>
            <pc:docMk/>
            <pc:sldMk cId="3550848620" sldId="747"/>
            <ac:spMk id="5" creationId="{A18864B4-4F6E-97B9-3C2F-A09ACF0FFE44}"/>
          </ac:spMkLst>
        </pc:spChg>
      </pc:sldChg>
      <pc:sldChg chg="del">
        <pc:chgData name="Shan Rush" userId="S::shan@stmarkssheffield.co.uk::3b5493f3-a92f-41b8-ae14-231b0dc8e7ad" providerId="AD" clId="Web-{9F53F0EF-164C-00F2-0D47-C7FC4E577F89}" dt="2024-10-08T11:40:37.199" v="217"/>
        <pc:sldMkLst>
          <pc:docMk/>
          <pc:sldMk cId="2523312550" sldId="750"/>
        </pc:sldMkLst>
      </pc:sldChg>
    </pc:docChg>
  </pc:docChgLst>
  <pc:docChgLst>
    <pc:chgData name="Sue Hammersley" userId="5633dd66-b9e7-4ed0-870a-88f21f5b56e1" providerId="ADAL" clId="{8380020A-FC11-4302-87ED-DD61B6A53682}"/>
    <pc:docChg chg="undo custSel addSld delSld modSld sldOrd">
      <pc:chgData name="Sue Hammersley" userId="5633dd66-b9e7-4ed0-870a-88f21f5b56e1" providerId="ADAL" clId="{8380020A-FC11-4302-87ED-DD61B6A53682}" dt="2023-09-06T14:13:30.011" v="1658" actId="14100"/>
      <pc:docMkLst>
        <pc:docMk/>
      </pc:docMkLst>
      <pc:sldChg chg="modSp mod">
        <pc:chgData name="Sue Hammersley" userId="5633dd66-b9e7-4ed0-870a-88f21f5b56e1" providerId="ADAL" clId="{8380020A-FC11-4302-87ED-DD61B6A53682}" dt="2023-04-21T15:41:09.057" v="20" actId="20577"/>
        <pc:sldMkLst>
          <pc:docMk/>
          <pc:sldMk cId="2166926119" sldId="258"/>
        </pc:sldMkLst>
        <pc:spChg chg="mod">
          <ac:chgData name="Sue Hammersley" userId="5633dd66-b9e7-4ed0-870a-88f21f5b56e1" providerId="ADAL" clId="{8380020A-FC11-4302-87ED-DD61B6A53682}" dt="2023-04-21T15:41:09.057" v="20" actId="20577"/>
          <ac:spMkLst>
            <pc:docMk/>
            <pc:sldMk cId="2166926119" sldId="258"/>
            <ac:spMk id="3" creationId="{38D6221B-9F0E-4D72-BCE6-598AEFE54578}"/>
          </ac:spMkLst>
        </pc:spChg>
      </pc:sldChg>
      <pc:sldChg chg="modSp mod">
        <pc:chgData name="Sue Hammersley" userId="5633dd66-b9e7-4ed0-870a-88f21f5b56e1" providerId="ADAL" clId="{8380020A-FC11-4302-87ED-DD61B6A53682}" dt="2023-09-06T14:06:19.935" v="1597" actId="20577"/>
        <pc:sldMkLst>
          <pc:docMk/>
          <pc:sldMk cId="2157409531" sldId="313"/>
        </pc:sldMkLst>
        <pc:spChg chg="mod">
          <ac:chgData name="Sue Hammersley" userId="5633dd66-b9e7-4ed0-870a-88f21f5b56e1" providerId="ADAL" clId="{8380020A-FC11-4302-87ED-DD61B6A53682}" dt="2023-08-23T17:13:31.569" v="316" actId="1076"/>
          <ac:spMkLst>
            <pc:docMk/>
            <pc:sldMk cId="2157409531" sldId="313"/>
            <ac:spMk id="7" creationId="{AE605124-0D1A-7840-8E88-9A8DC884E12D}"/>
          </ac:spMkLst>
        </pc:spChg>
        <pc:spChg chg="mod">
          <ac:chgData name="Sue Hammersley" userId="5633dd66-b9e7-4ed0-870a-88f21f5b56e1" providerId="ADAL" clId="{8380020A-FC11-4302-87ED-DD61B6A53682}" dt="2023-09-06T14:06:19.935" v="1597" actId="20577"/>
          <ac:spMkLst>
            <pc:docMk/>
            <pc:sldMk cId="2157409531" sldId="313"/>
            <ac:spMk id="8" creationId="{3E62041F-49E3-AC44-B86B-EA9DBD16610E}"/>
          </ac:spMkLst>
        </pc:spChg>
      </pc:sldChg>
      <pc:sldChg chg="modSp mod">
        <pc:chgData name="Sue Hammersley" userId="5633dd66-b9e7-4ed0-870a-88f21f5b56e1" providerId="ADAL" clId="{8380020A-FC11-4302-87ED-DD61B6A53682}" dt="2023-09-06T10:06:04.128" v="1586" actId="114"/>
        <pc:sldMkLst>
          <pc:docMk/>
          <pc:sldMk cId="4209760748" sldId="336"/>
        </pc:sldMkLst>
        <pc:spChg chg="mod">
          <ac:chgData name="Sue Hammersley" userId="5633dd66-b9e7-4ed0-870a-88f21f5b56e1" providerId="ADAL" clId="{8380020A-FC11-4302-87ED-DD61B6A53682}" dt="2023-09-06T10:06:04.128" v="1586" actId="114"/>
          <ac:spMkLst>
            <pc:docMk/>
            <pc:sldMk cId="4209760748" sldId="336"/>
            <ac:spMk id="7" creationId="{AE605124-0D1A-7840-8E88-9A8DC884E12D}"/>
          </ac:spMkLst>
        </pc:spChg>
        <pc:spChg chg="mod">
          <ac:chgData name="Sue Hammersley" userId="5633dd66-b9e7-4ed0-870a-88f21f5b56e1" providerId="ADAL" clId="{8380020A-FC11-4302-87ED-DD61B6A53682}" dt="2023-09-06T10:05:54.483" v="1583" actId="1076"/>
          <ac:spMkLst>
            <pc:docMk/>
            <pc:sldMk cId="4209760748" sldId="336"/>
            <ac:spMk id="8" creationId="{3E62041F-49E3-AC44-B86B-EA9DBD16610E}"/>
          </ac:spMkLst>
        </pc:spChg>
      </pc:sldChg>
      <pc:sldChg chg="modSp del mod">
        <pc:chgData name="Sue Hammersley" userId="5633dd66-b9e7-4ed0-870a-88f21f5b56e1" providerId="ADAL" clId="{8380020A-FC11-4302-87ED-DD61B6A53682}" dt="2023-09-06T10:09:45.222" v="1589" actId="47"/>
        <pc:sldMkLst>
          <pc:docMk/>
          <pc:sldMk cId="1205928609" sldId="342"/>
        </pc:sldMkLst>
        <pc:spChg chg="mod">
          <ac:chgData name="Sue Hammersley" userId="5633dd66-b9e7-4ed0-870a-88f21f5b56e1" providerId="ADAL" clId="{8380020A-FC11-4302-87ED-DD61B6A53682}" dt="2023-09-06T09:58:26.754" v="1422" actId="1076"/>
          <ac:spMkLst>
            <pc:docMk/>
            <pc:sldMk cId="1205928609" sldId="342"/>
            <ac:spMk id="7" creationId="{AE605124-0D1A-7840-8E88-9A8DC884E12D}"/>
          </ac:spMkLst>
        </pc:spChg>
        <pc:spChg chg="mod">
          <ac:chgData name="Sue Hammersley" userId="5633dd66-b9e7-4ed0-870a-88f21f5b56e1" providerId="ADAL" clId="{8380020A-FC11-4302-87ED-DD61B6A53682}" dt="2023-09-06T09:58:44.131" v="1440" actId="114"/>
          <ac:spMkLst>
            <pc:docMk/>
            <pc:sldMk cId="1205928609" sldId="342"/>
            <ac:spMk id="8" creationId="{3E62041F-49E3-AC44-B86B-EA9DBD16610E}"/>
          </ac:spMkLst>
        </pc:spChg>
      </pc:sldChg>
      <pc:sldChg chg="modSp mod">
        <pc:chgData name="Sue Hammersley" userId="5633dd66-b9e7-4ed0-870a-88f21f5b56e1" providerId="ADAL" clId="{8380020A-FC11-4302-87ED-DD61B6A53682}" dt="2023-09-06T10:02:41.265" v="1504" actId="20577"/>
        <pc:sldMkLst>
          <pc:docMk/>
          <pc:sldMk cId="3317624535" sldId="351"/>
        </pc:sldMkLst>
        <pc:spChg chg="mod">
          <ac:chgData name="Sue Hammersley" userId="5633dd66-b9e7-4ed0-870a-88f21f5b56e1" providerId="ADAL" clId="{8380020A-FC11-4302-87ED-DD61B6A53682}" dt="2023-09-06T10:02:41.265" v="1504" actId="20577"/>
          <ac:spMkLst>
            <pc:docMk/>
            <pc:sldMk cId="3317624535" sldId="351"/>
            <ac:spMk id="7" creationId="{AE605124-0D1A-7840-8E88-9A8DC884E12D}"/>
          </ac:spMkLst>
        </pc:spChg>
      </pc:sldChg>
      <pc:sldChg chg="del">
        <pc:chgData name="Sue Hammersley" userId="5633dd66-b9e7-4ed0-870a-88f21f5b56e1" providerId="ADAL" clId="{8380020A-FC11-4302-87ED-DD61B6A53682}" dt="2023-09-06T09:04:47.595" v="1391" actId="47"/>
        <pc:sldMkLst>
          <pc:docMk/>
          <pc:sldMk cId="1214311828" sldId="353"/>
        </pc:sldMkLst>
      </pc:sldChg>
      <pc:sldChg chg="modSp del mod modShow">
        <pc:chgData name="Sue Hammersley" userId="5633dd66-b9e7-4ed0-870a-88f21f5b56e1" providerId="ADAL" clId="{8380020A-FC11-4302-87ED-DD61B6A53682}" dt="2023-08-24T07:29:19.722" v="1073" actId="47"/>
        <pc:sldMkLst>
          <pc:docMk/>
          <pc:sldMk cId="2030838672" sldId="356"/>
        </pc:sldMkLst>
        <pc:spChg chg="mod">
          <ac:chgData name="Sue Hammersley" userId="5633dd66-b9e7-4ed0-870a-88f21f5b56e1" providerId="ADAL" clId="{8380020A-FC11-4302-87ED-DD61B6A53682}" dt="2023-08-23T16:53:39.391" v="201" actId="20577"/>
          <ac:spMkLst>
            <pc:docMk/>
            <pc:sldMk cId="2030838672" sldId="356"/>
            <ac:spMk id="8" creationId="{3E62041F-49E3-AC44-B86B-EA9DBD16610E}"/>
          </ac:spMkLst>
        </pc:spChg>
      </pc:sldChg>
      <pc:sldChg chg="modSp mod">
        <pc:chgData name="Sue Hammersley" userId="5633dd66-b9e7-4ed0-870a-88f21f5b56e1" providerId="ADAL" clId="{8380020A-FC11-4302-87ED-DD61B6A53682}" dt="2023-09-06T09:19:20.857" v="1399" actId="20577"/>
        <pc:sldMkLst>
          <pc:docMk/>
          <pc:sldMk cId="2440072646" sldId="361"/>
        </pc:sldMkLst>
        <pc:spChg chg="mod">
          <ac:chgData name="Sue Hammersley" userId="5633dd66-b9e7-4ed0-870a-88f21f5b56e1" providerId="ADAL" clId="{8380020A-FC11-4302-87ED-DD61B6A53682}" dt="2023-09-06T09:19:20.857" v="1399" actId="20577"/>
          <ac:spMkLst>
            <pc:docMk/>
            <pc:sldMk cId="2440072646" sldId="361"/>
            <ac:spMk id="8" creationId="{3E62041F-49E3-AC44-B86B-EA9DBD16610E}"/>
          </ac:spMkLst>
        </pc:spChg>
      </pc:sldChg>
      <pc:sldChg chg="delSp modSp mod">
        <pc:chgData name="Sue Hammersley" userId="5633dd66-b9e7-4ed0-870a-88f21f5b56e1" providerId="ADAL" clId="{8380020A-FC11-4302-87ED-DD61B6A53682}" dt="2023-09-06T08:47:54.125" v="1388" actId="20577"/>
        <pc:sldMkLst>
          <pc:docMk/>
          <pc:sldMk cId="926687451" sldId="372"/>
        </pc:sldMkLst>
        <pc:spChg chg="mod">
          <ac:chgData name="Sue Hammersley" userId="5633dd66-b9e7-4ed0-870a-88f21f5b56e1" providerId="ADAL" clId="{8380020A-FC11-4302-87ED-DD61B6A53682}" dt="2023-09-06T08:47:54.125" v="1388" actId="20577"/>
          <ac:spMkLst>
            <pc:docMk/>
            <pc:sldMk cId="926687451" sldId="372"/>
            <ac:spMk id="8" creationId="{3E62041F-49E3-AC44-B86B-EA9DBD16610E}"/>
          </ac:spMkLst>
        </pc:spChg>
        <pc:spChg chg="del mod">
          <ac:chgData name="Sue Hammersley" userId="5633dd66-b9e7-4ed0-870a-88f21f5b56e1" providerId="ADAL" clId="{8380020A-FC11-4302-87ED-DD61B6A53682}" dt="2023-08-23T17:22:30.280" v="386" actId="478"/>
          <ac:spMkLst>
            <pc:docMk/>
            <pc:sldMk cId="926687451" sldId="372"/>
            <ac:spMk id="9" creationId="{0521CB65-53D1-1E4D-A29F-DA594F15A30F}"/>
          </ac:spMkLst>
        </pc:spChg>
      </pc:sldChg>
      <pc:sldChg chg="addSp delSp modSp mod">
        <pc:chgData name="Sue Hammersley" userId="5633dd66-b9e7-4ed0-870a-88f21f5b56e1" providerId="ADAL" clId="{8380020A-FC11-4302-87ED-DD61B6A53682}" dt="2023-08-24T07:11:52.556" v="945" actId="14100"/>
        <pc:sldMkLst>
          <pc:docMk/>
          <pc:sldMk cId="3156280620" sldId="390"/>
        </pc:sldMkLst>
        <pc:spChg chg="mod">
          <ac:chgData name="Sue Hammersley" userId="5633dd66-b9e7-4ed0-870a-88f21f5b56e1" providerId="ADAL" clId="{8380020A-FC11-4302-87ED-DD61B6A53682}" dt="2023-08-24T07:11:44.859" v="944" actId="20577"/>
          <ac:spMkLst>
            <pc:docMk/>
            <pc:sldMk cId="3156280620" sldId="390"/>
            <ac:spMk id="8" creationId="{3E62041F-49E3-AC44-B86B-EA9DBD16610E}"/>
          </ac:spMkLst>
        </pc:spChg>
        <pc:picChg chg="del">
          <ac:chgData name="Sue Hammersley" userId="5633dd66-b9e7-4ed0-870a-88f21f5b56e1" providerId="ADAL" clId="{8380020A-FC11-4302-87ED-DD61B6A53682}" dt="2023-08-23T16:36:27.724" v="34" actId="478"/>
          <ac:picMkLst>
            <pc:docMk/>
            <pc:sldMk cId="3156280620" sldId="390"/>
            <ac:picMk id="4" creationId="{83ECDDDE-2E34-98B9-32F8-4B3A277CE44D}"/>
          </ac:picMkLst>
        </pc:picChg>
        <pc:picChg chg="add del mod">
          <ac:chgData name="Sue Hammersley" userId="5633dd66-b9e7-4ed0-870a-88f21f5b56e1" providerId="ADAL" clId="{8380020A-FC11-4302-87ED-DD61B6A53682}" dt="2023-08-23T16:37:29.572" v="38" actId="478"/>
          <ac:picMkLst>
            <pc:docMk/>
            <pc:sldMk cId="3156280620" sldId="390"/>
            <ac:picMk id="2050" creationId="{668C9533-5470-2ED2-14A7-F8EFBE684C5B}"/>
          </ac:picMkLst>
        </pc:picChg>
        <pc:picChg chg="add mod">
          <ac:chgData name="Sue Hammersley" userId="5633dd66-b9e7-4ed0-870a-88f21f5b56e1" providerId="ADAL" clId="{8380020A-FC11-4302-87ED-DD61B6A53682}" dt="2023-08-24T07:11:52.556" v="945" actId="14100"/>
          <ac:picMkLst>
            <pc:docMk/>
            <pc:sldMk cId="3156280620" sldId="390"/>
            <ac:picMk id="2052" creationId="{70459109-11FB-C17C-EF1A-8BB97F23EADD}"/>
          </ac:picMkLst>
        </pc:picChg>
      </pc:sldChg>
      <pc:sldChg chg="del">
        <pc:chgData name="Sue Hammersley" userId="5633dd66-b9e7-4ed0-870a-88f21f5b56e1" providerId="ADAL" clId="{8380020A-FC11-4302-87ED-DD61B6A53682}" dt="2023-08-23T17:20:16.043" v="364" actId="47"/>
        <pc:sldMkLst>
          <pc:docMk/>
          <pc:sldMk cId="1121049628" sldId="391"/>
        </pc:sldMkLst>
      </pc:sldChg>
      <pc:sldChg chg="modSp mod">
        <pc:chgData name="Sue Hammersley" userId="5633dd66-b9e7-4ed0-870a-88f21f5b56e1" providerId="ADAL" clId="{8380020A-FC11-4302-87ED-DD61B6A53682}" dt="2023-08-23T17:20:27.248" v="367" actId="6549"/>
        <pc:sldMkLst>
          <pc:docMk/>
          <pc:sldMk cId="726885345" sldId="392"/>
        </pc:sldMkLst>
        <pc:spChg chg="mod">
          <ac:chgData name="Sue Hammersley" userId="5633dd66-b9e7-4ed0-870a-88f21f5b56e1" providerId="ADAL" clId="{8380020A-FC11-4302-87ED-DD61B6A53682}" dt="2023-08-23T17:20:27.248" v="367" actId="6549"/>
          <ac:spMkLst>
            <pc:docMk/>
            <pc:sldMk cId="726885345" sldId="392"/>
            <ac:spMk id="8" creationId="{3E62041F-49E3-AC44-B86B-EA9DBD16610E}"/>
          </ac:spMkLst>
        </pc:spChg>
      </pc:sldChg>
      <pc:sldChg chg="modSp mod">
        <pc:chgData name="Sue Hammersley" userId="5633dd66-b9e7-4ed0-870a-88f21f5b56e1" providerId="ADAL" clId="{8380020A-FC11-4302-87ED-DD61B6A53682}" dt="2023-09-06T10:02:15.749" v="1470" actId="404"/>
        <pc:sldMkLst>
          <pc:docMk/>
          <pc:sldMk cId="2222373854" sldId="403"/>
        </pc:sldMkLst>
        <pc:spChg chg="mod">
          <ac:chgData name="Sue Hammersley" userId="5633dd66-b9e7-4ed0-870a-88f21f5b56e1" providerId="ADAL" clId="{8380020A-FC11-4302-87ED-DD61B6A53682}" dt="2023-09-06T10:02:15.749" v="1470" actId="404"/>
          <ac:spMkLst>
            <pc:docMk/>
            <pc:sldMk cId="2222373854" sldId="403"/>
            <ac:spMk id="7" creationId="{AE605124-0D1A-7840-8E88-9A8DC884E12D}"/>
          </ac:spMkLst>
        </pc:spChg>
      </pc:sldChg>
      <pc:sldChg chg="del mod modShow">
        <pc:chgData name="Sue Hammersley" userId="5633dd66-b9e7-4ed0-870a-88f21f5b56e1" providerId="ADAL" clId="{8380020A-FC11-4302-87ED-DD61B6A53682}" dt="2023-08-25T07:55:49.766" v="1196" actId="47"/>
        <pc:sldMkLst>
          <pc:docMk/>
          <pc:sldMk cId="1462569779" sldId="415"/>
        </pc:sldMkLst>
      </pc:sldChg>
      <pc:sldChg chg="modSp del mod">
        <pc:chgData name="Sue Hammersley" userId="5633dd66-b9e7-4ed0-870a-88f21f5b56e1" providerId="ADAL" clId="{8380020A-FC11-4302-87ED-DD61B6A53682}" dt="2023-09-06T09:04:44.106" v="1390" actId="47"/>
        <pc:sldMkLst>
          <pc:docMk/>
          <pc:sldMk cId="704779951" sldId="418"/>
        </pc:sldMkLst>
        <pc:spChg chg="mod">
          <ac:chgData name="Sue Hammersley" userId="5633dd66-b9e7-4ed0-870a-88f21f5b56e1" providerId="ADAL" clId="{8380020A-FC11-4302-87ED-DD61B6A53682}" dt="2023-08-25T07:52:19.377" v="1194" actId="20577"/>
          <ac:spMkLst>
            <pc:docMk/>
            <pc:sldMk cId="704779951" sldId="418"/>
            <ac:spMk id="8" creationId="{3E62041F-49E3-AC44-B86B-EA9DBD16610E}"/>
          </ac:spMkLst>
        </pc:spChg>
      </pc:sldChg>
      <pc:sldChg chg="add del">
        <pc:chgData name="Sue Hammersley" userId="5633dd66-b9e7-4ed0-870a-88f21f5b56e1" providerId="ADAL" clId="{8380020A-FC11-4302-87ED-DD61B6A53682}" dt="2023-08-25T07:56:48.176" v="1203" actId="47"/>
        <pc:sldMkLst>
          <pc:docMk/>
          <pc:sldMk cId="2628423681" sldId="443"/>
        </pc:sldMkLst>
      </pc:sldChg>
      <pc:sldChg chg="modSp del mod">
        <pc:chgData name="Sue Hammersley" userId="5633dd66-b9e7-4ed0-870a-88f21f5b56e1" providerId="ADAL" clId="{8380020A-FC11-4302-87ED-DD61B6A53682}" dt="2023-08-24T07:38:43.179" v="1085" actId="47"/>
        <pc:sldMkLst>
          <pc:docMk/>
          <pc:sldMk cId="1910385773" sldId="506"/>
        </pc:sldMkLst>
        <pc:spChg chg="mod">
          <ac:chgData name="Sue Hammersley" userId="5633dd66-b9e7-4ed0-870a-88f21f5b56e1" providerId="ADAL" clId="{8380020A-FC11-4302-87ED-DD61B6A53682}" dt="2023-08-23T17:00:37.518" v="220" actId="207"/>
          <ac:spMkLst>
            <pc:docMk/>
            <pc:sldMk cId="1910385773" sldId="506"/>
            <ac:spMk id="4" creationId="{B487F7A5-D9E8-C042-A8DE-D84AD1C9212A}"/>
          </ac:spMkLst>
        </pc:spChg>
      </pc:sldChg>
      <pc:sldChg chg="del">
        <pc:chgData name="Sue Hammersley" userId="5633dd66-b9e7-4ed0-870a-88f21f5b56e1" providerId="ADAL" clId="{8380020A-FC11-4302-87ED-DD61B6A53682}" dt="2023-09-06T10:04:58.878" v="1506" actId="47"/>
        <pc:sldMkLst>
          <pc:docMk/>
          <pc:sldMk cId="9054156" sldId="518"/>
        </pc:sldMkLst>
      </pc:sldChg>
      <pc:sldChg chg="del">
        <pc:chgData name="Sue Hammersley" userId="5633dd66-b9e7-4ed0-870a-88f21f5b56e1" providerId="ADAL" clId="{8380020A-FC11-4302-87ED-DD61B6A53682}" dt="2023-04-21T15:41:47.817" v="21" actId="47"/>
        <pc:sldMkLst>
          <pc:docMk/>
          <pc:sldMk cId="3698926682" sldId="565"/>
        </pc:sldMkLst>
      </pc:sldChg>
      <pc:sldChg chg="addSp delSp modSp mod">
        <pc:chgData name="Sue Hammersley" userId="5633dd66-b9e7-4ed0-870a-88f21f5b56e1" providerId="ADAL" clId="{8380020A-FC11-4302-87ED-DD61B6A53682}" dt="2023-08-24T07:10:48.173" v="928" actId="20577"/>
        <pc:sldMkLst>
          <pc:docMk/>
          <pc:sldMk cId="1284267403" sldId="568"/>
        </pc:sldMkLst>
        <pc:spChg chg="mod">
          <ac:chgData name="Sue Hammersley" userId="5633dd66-b9e7-4ed0-870a-88f21f5b56e1" providerId="ADAL" clId="{8380020A-FC11-4302-87ED-DD61B6A53682}" dt="2023-08-24T07:10:48.173" v="928" actId="20577"/>
          <ac:spMkLst>
            <pc:docMk/>
            <pc:sldMk cId="1284267403" sldId="568"/>
            <ac:spMk id="2" creationId="{FF4328A5-EE85-B743-B54A-20052286B095}"/>
          </ac:spMkLst>
        </pc:spChg>
        <pc:spChg chg="mod">
          <ac:chgData name="Sue Hammersley" userId="5633dd66-b9e7-4ed0-870a-88f21f5b56e1" providerId="ADAL" clId="{8380020A-FC11-4302-87ED-DD61B6A53682}" dt="2023-08-23T16:29:54.747" v="23" actId="20577"/>
          <ac:spMkLst>
            <pc:docMk/>
            <pc:sldMk cId="1284267403" sldId="568"/>
            <ac:spMk id="8" creationId="{35FEA0B5-F091-4344-B7E0-2ED0E62E9816}"/>
          </ac:spMkLst>
        </pc:spChg>
        <pc:picChg chg="add mod">
          <ac:chgData name="Sue Hammersley" userId="5633dd66-b9e7-4ed0-870a-88f21f5b56e1" providerId="ADAL" clId="{8380020A-FC11-4302-87ED-DD61B6A53682}" dt="2023-08-23T16:34:36.831" v="33"/>
          <ac:picMkLst>
            <pc:docMk/>
            <pc:sldMk cId="1284267403" sldId="568"/>
            <ac:picMk id="3" creationId="{32AD99D3-1A10-2C0F-F140-4DADE49427EC}"/>
          </ac:picMkLst>
        </pc:picChg>
        <pc:picChg chg="del">
          <ac:chgData name="Sue Hammersley" userId="5633dd66-b9e7-4ed0-870a-88f21f5b56e1" providerId="ADAL" clId="{8380020A-FC11-4302-87ED-DD61B6A53682}" dt="2023-08-23T16:29:58.831" v="24" actId="478"/>
          <ac:picMkLst>
            <pc:docMk/>
            <pc:sldMk cId="1284267403" sldId="568"/>
            <ac:picMk id="1026" creationId="{0550FD66-896F-AE21-F7F8-25D5895232B8}"/>
          </ac:picMkLst>
        </pc:picChg>
        <pc:picChg chg="add mod">
          <ac:chgData name="Sue Hammersley" userId="5633dd66-b9e7-4ed0-870a-88f21f5b56e1" providerId="ADAL" clId="{8380020A-FC11-4302-87ED-DD61B6A53682}" dt="2023-08-23T16:33:12.171" v="32"/>
          <ac:picMkLst>
            <pc:docMk/>
            <pc:sldMk cId="1284267403" sldId="568"/>
            <ac:picMk id="1028" creationId="{9EEE70A5-A512-9137-E8AD-F09431485635}"/>
          </ac:picMkLst>
        </pc:picChg>
      </pc:sldChg>
      <pc:sldChg chg="modSp mod">
        <pc:chgData name="Sue Hammersley" userId="5633dd66-b9e7-4ed0-870a-88f21f5b56e1" providerId="ADAL" clId="{8380020A-FC11-4302-87ED-DD61B6A53682}" dt="2023-09-06T09:05:52.177" v="1395" actId="404"/>
        <pc:sldMkLst>
          <pc:docMk/>
          <pc:sldMk cId="3892804272" sldId="569"/>
        </pc:sldMkLst>
        <pc:spChg chg="mod">
          <ac:chgData name="Sue Hammersley" userId="5633dd66-b9e7-4ed0-870a-88f21f5b56e1" providerId="ADAL" clId="{8380020A-FC11-4302-87ED-DD61B6A53682}" dt="2023-09-06T09:05:52.177" v="1395" actId="404"/>
          <ac:spMkLst>
            <pc:docMk/>
            <pc:sldMk cId="3892804272" sldId="569"/>
            <ac:spMk id="8" creationId="{3E62041F-49E3-AC44-B86B-EA9DBD16610E}"/>
          </ac:spMkLst>
        </pc:spChg>
      </pc:sldChg>
      <pc:sldChg chg="modSp mod">
        <pc:chgData name="Sue Hammersley" userId="5633dd66-b9e7-4ed0-870a-88f21f5b56e1" providerId="ADAL" clId="{8380020A-FC11-4302-87ED-DD61B6A53682}" dt="2023-08-23T16:56:00.001" v="215" actId="20577"/>
        <pc:sldMkLst>
          <pc:docMk/>
          <pc:sldMk cId="3663351838" sldId="574"/>
        </pc:sldMkLst>
        <pc:spChg chg="mod">
          <ac:chgData name="Sue Hammersley" userId="5633dd66-b9e7-4ed0-870a-88f21f5b56e1" providerId="ADAL" clId="{8380020A-FC11-4302-87ED-DD61B6A53682}" dt="2023-08-23T16:56:00.001" v="215" actId="20577"/>
          <ac:spMkLst>
            <pc:docMk/>
            <pc:sldMk cId="3663351838" sldId="574"/>
            <ac:spMk id="8" creationId="{3E62041F-49E3-AC44-B86B-EA9DBD16610E}"/>
          </ac:spMkLst>
        </pc:spChg>
      </pc:sldChg>
      <pc:sldChg chg="modSp del mod">
        <pc:chgData name="Sue Hammersley" userId="5633dd66-b9e7-4ed0-870a-88f21f5b56e1" providerId="ADAL" clId="{8380020A-FC11-4302-87ED-DD61B6A53682}" dt="2023-08-23T16:43:42.595" v="71" actId="47"/>
        <pc:sldMkLst>
          <pc:docMk/>
          <pc:sldMk cId="51852418" sldId="581"/>
        </pc:sldMkLst>
        <pc:spChg chg="mod">
          <ac:chgData name="Sue Hammersley" userId="5633dd66-b9e7-4ed0-870a-88f21f5b56e1" providerId="ADAL" clId="{8380020A-FC11-4302-87ED-DD61B6A53682}" dt="2023-08-23T16:42:14.547" v="60" actId="20577"/>
          <ac:spMkLst>
            <pc:docMk/>
            <pc:sldMk cId="51852418" sldId="581"/>
            <ac:spMk id="3" creationId="{FF964176-BF0C-0672-F094-C3F3279A7818}"/>
          </ac:spMkLst>
        </pc:spChg>
      </pc:sldChg>
      <pc:sldChg chg="del">
        <pc:chgData name="Sue Hammersley" userId="5633dd66-b9e7-4ed0-870a-88f21f5b56e1" providerId="ADAL" clId="{8380020A-FC11-4302-87ED-DD61B6A53682}" dt="2023-08-23T16:45:08.236" v="73" actId="47"/>
        <pc:sldMkLst>
          <pc:docMk/>
          <pc:sldMk cId="4198051134" sldId="582"/>
        </pc:sldMkLst>
      </pc:sldChg>
      <pc:sldChg chg="modSp add mod modShow">
        <pc:chgData name="Sue Hammersley" userId="5633dd66-b9e7-4ed0-870a-88f21f5b56e1" providerId="ADAL" clId="{8380020A-FC11-4302-87ED-DD61B6A53682}" dt="2023-09-06T14:09:17.387" v="1604" actId="20577"/>
        <pc:sldMkLst>
          <pc:docMk/>
          <pc:sldMk cId="1976136711" sldId="583"/>
        </pc:sldMkLst>
        <pc:spChg chg="mod">
          <ac:chgData name="Sue Hammersley" userId="5633dd66-b9e7-4ed0-870a-88f21f5b56e1" providerId="ADAL" clId="{8380020A-FC11-4302-87ED-DD61B6A53682}" dt="2023-09-06T14:09:17.387" v="1604" actId="20577"/>
          <ac:spMkLst>
            <pc:docMk/>
            <pc:sldMk cId="1976136711" sldId="583"/>
            <ac:spMk id="8" creationId="{3E62041F-49E3-AC44-B86B-EA9DBD16610E}"/>
          </ac:spMkLst>
        </pc:spChg>
      </pc:sldChg>
      <pc:sldChg chg="modSp add mod">
        <pc:chgData name="Sue Hammersley" userId="5633dd66-b9e7-4ed0-870a-88f21f5b56e1" providerId="ADAL" clId="{8380020A-FC11-4302-87ED-DD61B6A53682}" dt="2023-09-06T10:08:10.888" v="1587" actId="1076"/>
        <pc:sldMkLst>
          <pc:docMk/>
          <pc:sldMk cId="3846200387" sldId="591"/>
        </pc:sldMkLst>
        <pc:spChg chg="mod">
          <ac:chgData name="Sue Hammersley" userId="5633dd66-b9e7-4ed0-870a-88f21f5b56e1" providerId="ADAL" clId="{8380020A-FC11-4302-87ED-DD61B6A53682}" dt="2023-08-23T16:43:36.560" v="70" actId="20577"/>
          <ac:spMkLst>
            <pc:docMk/>
            <pc:sldMk cId="3846200387" sldId="591"/>
            <ac:spMk id="8" creationId="{3E62041F-49E3-AC44-B86B-EA9DBD16610E}"/>
          </ac:spMkLst>
        </pc:spChg>
        <pc:spChg chg="mod">
          <ac:chgData name="Sue Hammersley" userId="5633dd66-b9e7-4ed0-870a-88f21f5b56e1" providerId="ADAL" clId="{8380020A-FC11-4302-87ED-DD61B6A53682}" dt="2023-09-06T09:57:55.167" v="1420" actId="120"/>
          <ac:spMkLst>
            <pc:docMk/>
            <pc:sldMk cId="3846200387" sldId="591"/>
            <ac:spMk id="12" creationId="{15F88227-E29D-442B-9FA6-AF907A588182}"/>
          </ac:spMkLst>
        </pc:spChg>
        <pc:picChg chg="mod">
          <ac:chgData name="Sue Hammersley" userId="5633dd66-b9e7-4ed0-870a-88f21f5b56e1" providerId="ADAL" clId="{8380020A-FC11-4302-87ED-DD61B6A53682}" dt="2023-09-06T10:08:10.888" v="1587" actId="1076"/>
          <ac:picMkLst>
            <pc:docMk/>
            <pc:sldMk cId="3846200387" sldId="591"/>
            <ac:picMk id="2" creationId="{26ABA82C-D9A4-4CE3-CA91-F0F97B0E57C6}"/>
          </ac:picMkLst>
        </pc:picChg>
      </pc:sldChg>
      <pc:sldChg chg="modSp mod">
        <pc:chgData name="Sue Hammersley" userId="5633dd66-b9e7-4ed0-870a-88f21f5b56e1" providerId="ADAL" clId="{8380020A-FC11-4302-87ED-DD61B6A53682}" dt="2023-09-06T10:00:14.910" v="1449" actId="6549"/>
        <pc:sldMkLst>
          <pc:docMk/>
          <pc:sldMk cId="2859473478" sldId="595"/>
        </pc:sldMkLst>
        <pc:spChg chg="mod">
          <ac:chgData name="Sue Hammersley" userId="5633dd66-b9e7-4ed0-870a-88f21f5b56e1" providerId="ADAL" clId="{8380020A-FC11-4302-87ED-DD61B6A53682}" dt="2023-09-06T10:00:14.910" v="1449" actId="6549"/>
          <ac:spMkLst>
            <pc:docMk/>
            <pc:sldMk cId="2859473478" sldId="595"/>
            <ac:spMk id="8" creationId="{3E62041F-49E3-AC44-B86B-EA9DBD16610E}"/>
          </ac:spMkLst>
        </pc:spChg>
      </pc:sldChg>
      <pc:sldChg chg="modSp mod">
        <pc:chgData name="Sue Hammersley" userId="5633dd66-b9e7-4ed0-870a-88f21f5b56e1" providerId="ADAL" clId="{8380020A-FC11-4302-87ED-DD61B6A53682}" dt="2023-08-24T15:30:36.284" v="1177" actId="20577"/>
        <pc:sldMkLst>
          <pc:docMk/>
          <pc:sldMk cId="995832944" sldId="596"/>
        </pc:sldMkLst>
        <pc:spChg chg="mod">
          <ac:chgData name="Sue Hammersley" userId="5633dd66-b9e7-4ed0-870a-88f21f5b56e1" providerId="ADAL" clId="{8380020A-FC11-4302-87ED-DD61B6A53682}" dt="2023-08-24T15:30:36.284" v="1177" actId="20577"/>
          <ac:spMkLst>
            <pc:docMk/>
            <pc:sldMk cId="995832944" sldId="596"/>
            <ac:spMk id="2" creationId="{310364A3-6DE2-4D66-9252-F183FF0258B5}"/>
          </ac:spMkLst>
        </pc:spChg>
      </pc:sldChg>
      <pc:sldChg chg="modSp mod">
        <pc:chgData name="Sue Hammersley" userId="5633dd66-b9e7-4ed0-870a-88f21f5b56e1" providerId="ADAL" clId="{8380020A-FC11-4302-87ED-DD61B6A53682}" dt="2023-08-23T17:34:56.249" v="921" actId="20577"/>
        <pc:sldMkLst>
          <pc:docMk/>
          <pc:sldMk cId="2799276410" sldId="597"/>
        </pc:sldMkLst>
        <pc:spChg chg="mod">
          <ac:chgData name="Sue Hammersley" userId="5633dd66-b9e7-4ed0-870a-88f21f5b56e1" providerId="ADAL" clId="{8380020A-FC11-4302-87ED-DD61B6A53682}" dt="2023-08-23T17:34:56.249" v="921" actId="20577"/>
          <ac:spMkLst>
            <pc:docMk/>
            <pc:sldMk cId="2799276410" sldId="597"/>
            <ac:spMk id="8" creationId="{3E62041F-49E3-AC44-B86B-EA9DBD16610E}"/>
          </ac:spMkLst>
        </pc:spChg>
      </pc:sldChg>
      <pc:sldChg chg="del">
        <pc:chgData name="Sue Hammersley" userId="5633dd66-b9e7-4ed0-870a-88f21f5b56e1" providerId="ADAL" clId="{8380020A-FC11-4302-87ED-DD61B6A53682}" dt="2023-09-06T09:10:46.591" v="1397" actId="47"/>
        <pc:sldMkLst>
          <pc:docMk/>
          <pc:sldMk cId="3852944906" sldId="599"/>
        </pc:sldMkLst>
      </pc:sldChg>
      <pc:sldChg chg="addSp delSp modSp add mod setBg">
        <pc:chgData name="Sue Hammersley" userId="5633dd66-b9e7-4ed0-870a-88f21f5b56e1" providerId="ADAL" clId="{8380020A-FC11-4302-87ED-DD61B6A53682}" dt="2023-08-24T07:29:43.083" v="1083" actId="20577"/>
        <pc:sldMkLst>
          <pc:docMk/>
          <pc:sldMk cId="291396552" sldId="600"/>
        </pc:sldMkLst>
        <pc:spChg chg="ord">
          <ac:chgData name="Sue Hammersley" userId="5633dd66-b9e7-4ed0-870a-88f21f5b56e1" providerId="ADAL" clId="{8380020A-FC11-4302-87ED-DD61B6A53682}" dt="2023-08-24T07:20:05.258" v="967" actId="26606"/>
          <ac:spMkLst>
            <pc:docMk/>
            <pc:sldMk cId="291396552" sldId="600"/>
            <ac:spMk id="2" creationId="{AB9A083D-078F-8F03-9780-990F013ECBE3}"/>
          </ac:spMkLst>
        </pc:spChg>
        <pc:spChg chg="add mod">
          <ac:chgData name="Sue Hammersley" userId="5633dd66-b9e7-4ed0-870a-88f21f5b56e1" providerId="ADAL" clId="{8380020A-FC11-4302-87ED-DD61B6A53682}" dt="2023-08-24T07:20:05.258" v="967" actId="26606"/>
          <ac:spMkLst>
            <pc:docMk/>
            <pc:sldMk cId="291396552" sldId="600"/>
            <ac:spMk id="3" creationId="{8A6F1D4B-6870-9658-9829-359C421332B4}"/>
          </ac:spMkLst>
        </pc:spChg>
        <pc:spChg chg="del">
          <ac:chgData name="Sue Hammersley" userId="5633dd66-b9e7-4ed0-870a-88f21f5b56e1" providerId="ADAL" clId="{8380020A-FC11-4302-87ED-DD61B6A53682}" dt="2023-08-23T17:24:23.237" v="426" actId="478"/>
          <ac:spMkLst>
            <pc:docMk/>
            <pc:sldMk cId="291396552" sldId="600"/>
            <ac:spMk id="5" creationId="{AE8D1B6C-79B5-FB7C-F68C-25D915AC99F3}"/>
          </ac:spMkLst>
        </pc:spChg>
        <pc:spChg chg="mod">
          <ac:chgData name="Sue Hammersley" userId="5633dd66-b9e7-4ed0-870a-88f21f5b56e1" providerId="ADAL" clId="{8380020A-FC11-4302-87ED-DD61B6A53682}" dt="2023-08-24T07:29:43.083" v="1083" actId="20577"/>
          <ac:spMkLst>
            <pc:docMk/>
            <pc:sldMk cId="291396552" sldId="600"/>
            <ac:spMk id="7" creationId="{AE605124-0D1A-7840-8E88-9A8DC884E12D}"/>
          </ac:spMkLst>
        </pc:spChg>
        <pc:spChg chg="mod ord">
          <ac:chgData name="Sue Hammersley" userId="5633dd66-b9e7-4ed0-870a-88f21f5b56e1" providerId="ADAL" clId="{8380020A-FC11-4302-87ED-DD61B6A53682}" dt="2023-08-24T07:20:05.258" v="967" actId="26606"/>
          <ac:spMkLst>
            <pc:docMk/>
            <pc:sldMk cId="291396552" sldId="600"/>
            <ac:spMk id="10" creationId="{B462EEA5-8788-6145-9BEA-76216772369A}"/>
          </ac:spMkLst>
        </pc:spChg>
        <pc:spChg chg="add del">
          <ac:chgData name="Sue Hammersley" userId="5633dd66-b9e7-4ed0-870a-88f21f5b56e1" providerId="ADAL" clId="{8380020A-FC11-4302-87ED-DD61B6A53682}" dt="2023-08-24T07:20:05.258" v="967" actId="26606"/>
          <ac:spMkLst>
            <pc:docMk/>
            <pc:sldMk cId="291396552" sldId="600"/>
            <ac:spMk id="15" creationId="{385E1BDC-A9B0-4A87-82E3-F3187F69A802}"/>
          </ac:spMkLst>
        </pc:spChg>
        <pc:spChg chg="add del">
          <ac:chgData name="Sue Hammersley" userId="5633dd66-b9e7-4ed0-870a-88f21f5b56e1" providerId="ADAL" clId="{8380020A-FC11-4302-87ED-DD61B6A53682}" dt="2023-08-24T07:20:05.258" v="967" actId="26606"/>
          <ac:spMkLst>
            <pc:docMk/>
            <pc:sldMk cId="291396552" sldId="600"/>
            <ac:spMk id="17" creationId="{0990C621-3B8B-4820-8328-D47EF7CE823C}"/>
          </ac:spMkLst>
        </pc:spChg>
        <pc:spChg chg="add del">
          <ac:chgData name="Sue Hammersley" userId="5633dd66-b9e7-4ed0-870a-88f21f5b56e1" providerId="ADAL" clId="{8380020A-FC11-4302-87ED-DD61B6A53682}" dt="2023-08-24T07:20:05.258" v="967" actId="26606"/>
          <ac:spMkLst>
            <pc:docMk/>
            <pc:sldMk cId="291396552" sldId="600"/>
            <ac:spMk id="19" creationId="{C1A2385B-1D2A-4E17-84FA-6CB7F0AAE473}"/>
          </ac:spMkLst>
        </pc:spChg>
        <pc:spChg chg="add del">
          <ac:chgData name="Sue Hammersley" userId="5633dd66-b9e7-4ed0-870a-88f21f5b56e1" providerId="ADAL" clId="{8380020A-FC11-4302-87ED-DD61B6A53682}" dt="2023-08-24T07:20:05.258" v="967" actId="26606"/>
          <ac:spMkLst>
            <pc:docMk/>
            <pc:sldMk cId="291396552" sldId="600"/>
            <ac:spMk id="21" creationId="{5E791F2F-79DB-4CC0-9FA1-001E3E91E8B7}"/>
          </ac:spMkLst>
        </pc:spChg>
        <pc:picChg chg="mod ord modCrop">
          <ac:chgData name="Sue Hammersley" userId="5633dd66-b9e7-4ed0-870a-88f21f5b56e1" providerId="ADAL" clId="{8380020A-FC11-4302-87ED-DD61B6A53682}" dt="2023-08-24T07:20:05.258" v="967" actId="26606"/>
          <ac:picMkLst>
            <pc:docMk/>
            <pc:sldMk cId="291396552" sldId="600"/>
            <ac:picMk id="4" creationId="{966BEAA0-A5A8-998E-B5AF-B72FC32F2107}"/>
          </ac:picMkLst>
        </pc:picChg>
        <pc:picChg chg="add mod">
          <ac:chgData name="Sue Hammersley" userId="5633dd66-b9e7-4ed0-870a-88f21f5b56e1" providerId="ADAL" clId="{8380020A-FC11-4302-87ED-DD61B6A53682}" dt="2023-08-24T07:20:09.313" v="968" actId="14100"/>
          <ac:picMkLst>
            <pc:docMk/>
            <pc:sldMk cId="291396552" sldId="600"/>
            <ac:picMk id="5" creationId="{7DB69CF0-56EE-9947-3304-1DCD6314159D}"/>
          </ac:picMkLst>
        </pc:picChg>
      </pc:sldChg>
      <pc:sldChg chg="addSp delSp modSp add mod ord modShow">
        <pc:chgData name="Sue Hammersley" userId="5633dd66-b9e7-4ed0-870a-88f21f5b56e1" providerId="ADAL" clId="{8380020A-FC11-4302-87ED-DD61B6A53682}" dt="2023-08-25T09:28:37.006" v="1291" actId="121"/>
        <pc:sldMkLst>
          <pc:docMk/>
          <pc:sldMk cId="1125887840" sldId="601"/>
        </pc:sldMkLst>
        <pc:spChg chg="add mod">
          <ac:chgData name="Sue Hammersley" userId="5633dd66-b9e7-4ed0-870a-88f21f5b56e1" providerId="ADAL" clId="{8380020A-FC11-4302-87ED-DD61B6A53682}" dt="2023-08-25T09:28:37.006" v="1291" actId="121"/>
          <ac:spMkLst>
            <pc:docMk/>
            <pc:sldMk cId="1125887840" sldId="601"/>
            <ac:spMk id="3" creationId="{40A30336-7595-CD06-150C-E0EC2AA47FD7}"/>
          </ac:spMkLst>
        </pc:spChg>
        <pc:spChg chg="add mod">
          <ac:chgData name="Sue Hammersley" userId="5633dd66-b9e7-4ed0-870a-88f21f5b56e1" providerId="ADAL" clId="{8380020A-FC11-4302-87ED-DD61B6A53682}" dt="2023-08-23T16:48:02.675" v="119" actId="20577"/>
          <ac:spMkLst>
            <pc:docMk/>
            <pc:sldMk cId="1125887840" sldId="601"/>
            <ac:spMk id="4" creationId="{222DF539-81A2-663A-7206-59C17A4565FB}"/>
          </ac:spMkLst>
        </pc:spChg>
        <pc:spChg chg="del mod">
          <ac:chgData name="Sue Hammersley" userId="5633dd66-b9e7-4ed0-870a-88f21f5b56e1" providerId="ADAL" clId="{8380020A-FC11-4302-87ED-DD61B6A53682}" dt="2023-08-23T16:46:10.654" v="77" actId="478"/>
          <ac:spMkLst>
            <pc:docMk/>
            <pc:sldMk cId="1125887840" sldId="601"/>
            <ac:spMk id="8" creationId="{5E24F2F4-744E-B747-B38F-E1A5735D112C}"/>
          </ac:spMkLst>
        </pc:spChg>
        <pc:picChg chg="mod">
          <ac:chgData name="Sue Hammersley" userId="5633dd66-b9e7-4ed0-870a-88f21f5b56e1" providerId="ADAL" clId="{8380020A-FC11-4302-87ED-DD61B6A53682}" dt="2023-08-25T07:50:49.512" v="1180" actId="1076"/>
          <ac:picMkLst>
            <pc:docMk/>
            <pc:sldMk cId="1125887840" sldId="601"/>
            <ac:picMk id="2" creationId="{6CAD328D-D941-F8A3-D55C-45098821C38B}"/>
          </ac:picMkLst>
        </pc:picChg>
      </pc:sldChg>
      <pc:sldChg chg="modSp add mod ord modShow">
        <pc:chgData name="Sue Hammersley" userId="5633dd66-b9e7-4ed0-870a-88f21f5b56e1" providerId="ADAL" clId="{8380020A-FC11-4302-87ED-DD61B6A53682}" dt="2023-09-06T14:12:42.515" v="1653" actId="1076"/>
        <pc:sldMkLst>
          <pc:docMk/>
          <pc:sldMk cId="2426562785" sldId="602"/>
        </pc:sldMkLst>
        <pc:spChg chg="mod">
          <ac:chgData name="Sue Hammersley" userId="5633dd66-b9e7-4ed0-870a-88f21f5b56e1" providerId="ADAL" clId="{8380020A-FC11-4302-87ED-DD61B6A53682}" dt="2023-09-06T14:12:27.890" v="1650" actId="1076"/>
          <ac:spMkLst>
            <pc:docMk/>
            <pc:sldMk cId="2426562785" sldId="602"/>
            <ac:spMk id="8" creationId="{3E62041F-49E3-AC44-B86B-EA9DBD16610E}"/>
          </ac:spMkLst>
        </pc:spChg>
        <pc:picChg chg="mod">
          <ac:chgData name="Sue Hammersley" userId="5633dd66-b9e7-4ed0-870a-88f21f5b56e1" providerId="ADAL" clId="{8380020A-FC11-4302-87ED-DD61B6A53682}" dt="2023-09-06T14:12:42.515" v="1653" actId="1076"/>
          <ac:picMkLst>
            <pc:docMk/>
            <pc:sldMk cId="2426562785" sldId="602"/>
            <ac:picMk id="2" creationId="{50C5303A-265B-1338-A453-5A90CC66ABF5}"/>
          </ac:picMkLst>
        </pc:picChg>
      </pc:sldChg>
      <pc:sldChg chg="modSp add mod">
        <pc:chgData name="Sue Hammersley" userId="5633dd66-b9e7-4ed0-870a-88f21f5b56e1" providerId="ADAL" clId="{8380020A-FC11-4302-87ED-DD61B6A53682}" dt="2023-09-06T09:20:25.038" v="1416" actId="20577"/>
        <pc:sldMkLst>
          <pc:docMk/>
          <pc:sldMk cId="2846625985" sldId="603"/>
        </pc:sldMkLst>
        <pc:spChg chg="mod">
          <ac:chgData name="Sue Hammersley" userId="5633dd66-b9e7-4ed0-870a-88f21f5b56e1" providerId="ADAL" clId="{8380020A-FC11-4302-87ED-DD61B6A53682}" dt="2023-09-06T09:20:25.038" v="1416" actId="20577"/>
          <ac:spMkLst>
            <pc:docMk/>
            <pc:sldMk cId="2846625985" sldId="603"/>
            <ac:spMk id="8" creationId="{3E62041F-49E3-AC44-B86B-EA9DBD16610E}"/>
          </ac:spMkLst>
        </pc:spChg>
        <pc:picChg chg="mod">
          <ac:chgData name="Sue Hammersley" userId="5633dd66-b9e7-4ed0-870a-88f21f5b56e1" providerId="ADAL" clId="{8380020A-FC11-4302-87ED-DD61B6A53682}" dt="2023-08-23T17:02:45.061" v="291" actId="1076"/>
          <ac:picMkLst>
            <pc:docMk/>
            <pc:sldMk cId="2846625985" sldId="603"/>
            <ac:picMk id="2" creationId="{4A94C2E9-9F2E-8DC8-E9D7-38F90AD38223}"/>
          </ac:picMkLst>
        </pc:picChg>
      </pc:sldChg>
      <pc:sldChg chg="delSp modSp add mod">
        <pc:chgData name="Sue Hammersley" userId="5633dd66-b9e7-4ed0-870a-88f21f5b56e1" providerId="ADAL" clId="{8380020A-FC11-4302-87ED-DD61B6A53682}" dt="2023-09-06T14:06:30.864" v="1600" actId="20577"/>
        <pc:sldMkLst>
          <pc:docMk/>
          <pc:sldMk cId="799181939" sldId="604"/>
        </pc:sldMkLst>
        <pc:spChg chg="del">
          <ac:chgData name="Sue Hammersley" userId="5633dd66-b9e7-4ed0-870a-88f21f5b56e1" providerId="ADAL" clId="{8380020A-FC11-4302-87ED-DD61B6A53682}" dt="2023-08-23T17:14:48.382" v="330" actId="478"/>
          <ac:spMkLst>
            <pc:docMk/>
            <pc:sldMk cId="799181939" sldId="604"/>
            <ac:spMk id="7" creationId="{AE605124-0D1A-7840-8E88-9A8DC884E12D}"/>
          </ac:spMkLst>
        </pc:spChg>
        <pc:spChg chg="mod">
          <ac:chgData name="Sue Hammersley" userId="5633dd66-b9e7-4ed0-870a-88f21f5b56e1" providerId="ADAL" clId="{8380020A-FC11-4302-87ED-DD61B6A53682}" dt="2023-09-06T14:06:30.864" v="1600" actId="20577"/>
          <ac:spMkLst>
            <pc:docMk/>
            <pc:sldMk cId="799181939" sldId="604"/>
            <ac:spMk id="8" creationId="{3E62041F-49E3-AC44-B86B-EA9DBD16610E}"/>
          </ac:spMkLst>
        </pc:spChg>
        <pc:picChg chg="del">
          <ac:chgData name="Sue Hammersley" userId="5633dd66-b9e7-4ed0-870a-88f21f5b56e1" providerId="ADAL" clId="{8380020A-FC11-4302-87ED-DD61B6A53682}" dt="2023-08-23T17:14:54.652" v="332" actId="478"/>
          <ac:picMkLst>
            <pc:docMk/>
            <pc:sldMk cId="799181939" sldId="604"/>
            <ac:picMk id="3" creationId="{A48ACD48-7FD0-5B4E-9C18-7DE837A319A6}"/>
          </ac:picMkLst>
        </pc:picChg>
      </pc:sldChg>
      <pc:sldChg chg="addSp delSp modSp add mod modShow">
        <pc:chgData name="Sue Hammersley" userId="5633dd66-b9e7-4ed0-870a-88f21f5b56e1" providerId="ADAL" clId="{8380020A-FC11-4302-87ED-DD61B6A53682}" dt="2023-08-25T09:26:30.063" v="1262" actId="729"/>
        <pc:sldMkLst>
          <pc:docMk/>
          <pc:sldMk cId="2394818629" sldId="605"/>
        </pc:sldMkLst>
        <pc:spChg chg="add mod">
          <ac:chgData name="Sue Hammersley" userId="5633dd66-b9e7-4ed0-870a-88f21f5b56e1" providerId="ADAL" clId="{8380020A-FC11-4302-87ED-DD61B6A53682}" dt="2023-08-24T15:28:59.728" v="1101" actId="20577"/>
          <ac:spMkLst>
            <pc:docMk/>
            <pc:sldMk cId="2394818629" sldId="605"/>
            <ac:spMk id="3" creationId="{BE36DB9E-3CB0-04BA-502A-9C05423D0F02}"/>
          </ac:spMkLst>
        </pc:spChg>
        <pc:spChg chg="del">
          <ac:chgData name="Sue Hammersley" userId="5633dd66-b9e7-4ed0-870a-88f21f5b56e1" providerId="ADAL" clId="{8380020A-FC11-4302-87ED-DD61B6A53682}" dt="2023-08-23T17:24:55.012" v="435" actId="478"/>
          <ac:spMkLst>
            <pc:docMk/>
            <pc:sldMk cId="2394818629" sldId="605"/>
            <ac:spMk id="5" creationId="{AE8D1B6C-79B5-FB7C-F68C-25D915AC99F3}"/>
          </ac:spMkLst>
        </pc:spChg>
        <pc:spChg chg="del">
          <ac:chgData name="Sue Hammersley" userId="5633dd66-b9e7-4ed0-870a-88f21f5b56e1" providerId="ADAL" clId="{8380020A-FC11-4302-87ED-DD61B6A53682}" dt="2023-08-23T17:25:08.908" v="437" actId="478"/>
          <ac:spMkLst>
            <pc:docMk/>
            <pc:sldMk cId="2394818629" sldId="605"/>
            <ac:spMk id="7" creationId="{AE605124-0D1A-7840-8E88-9A8DC884E12D}"/>
          </ac:spMkLst>
        </pc:spChg>
        <pc:picChg chg="del mod modCrop">
          <ac:chgData name="Sue Hammersley" userId="5633dd66-b9e7-4ed0-870a-88f21f5b56e1" providerId="ADAL" clId="{8380020A-FC11-4302-87ED-DD61B6A53682}" dt="2023-08-24T15:28:43.899" v="1096" actId="478"/>
          <ac:picMkLst>
            <pc:docMk/>
            <pc:sldMk cId="2394818629" sldId="605"/>
            <ac:picMk id="4" creationId="{966BEAA0-A5A8-998E-B5AF-B72FC32F2107}"/>
          </ac:picMkLst>
        </pc:picChg>
      </pc:sldChg>
      <pc:sldChg chg="delSp modSp add mod modShow">
        <pc:chgData name="Sue Hammersley" userId="5633dd66-b9e7-4ed0-870a-88f21f5b56e1" providerId="ADAL" clId="{8380020A-FC11-4302-87ED-DD61B6A53682}" dt="2023-08-25T09:26:36.213" v="1263" actId="729"/>
        <pc:sldMkLst>
          <pc:docMk/>
          <pc:sldMk cId="1533804583" sldId="606"/>
        </pc:sldMkLst>
        <pc:spChg chg="del mod">
          <ac:chgData name="Sue Hammersley" userId="5633dd66-b9e7-4ed0-870a-88f21f5b56e1" providerId="ADAL" clId="{8380020A-FC11-4302-87ED-DD61B6A53682}" dt="2023-08-23T17:30:04.999" v="646"/>
          <ac:spMkLst>
            <pc:docMk/>
            <pc:sldMk cId="1533804583" sldId="606"/>
            <ac:spMk id="7" creationId="{AE605124-0D1A-7840-8E88-9A8DC884E12D}"/>
          </ac:spMkLst>
        </pc:spChg>
      </pc:sldChg>
      <pc:sldChg chg="delSp modSp add mod modShow">
        <pc:chgData name="Sue Hammersley" userId="5633dd66-b9e7-4ed0-870a-88f21f5b56e1" providerId="ADAL" clId="{8380020A-FC11-4302-87ED-DD61B6A53682}" dt="2023-08-25T09:26:39.297" v="1264" actId="729"/>
        <pc:sldMkLst>
          <pc:docMk/>
          <pc:sldMk cId="992347663" sldId="607"/>
        </pc:sldMkLst>
        <pc:spChg chg="mod">
          <ac:chgData name="Sue Hammersley" userId="5633dd66-b9e7-4ed0-870a-88f21f5b56e1" providerId="ADAL" clId="{8380020A-FC11-4302-87ED-DD61B6A53682}" dt="2023-08-24T15:29:27.261" v="1107" actId="20577"/>
          <ac:spMkLst>
            <pc:docMk/>
            <pc:sldMk cId="992347663" sldId="607"/>
            <ac:spMk id="3" creationId="{BE36DB9E-3CB0-04BA-502A-9C05423D0F02}"/>
          </ac:spMkLst>
        </pc:spChg>
        <pc:picChg chg="del">
          <ac:chgData name="Sue Hammersley" userId="5633dd66-b9e7-4ed0-870a-88f21f5b56e1" providerId="ADAL" clId="{8380020A-FC11-4302-87ED-DD61B6A53682}" dt="2023-08-24T15:29:08.990" v="1102" actId="478"/>
          <ac:picMkLst>
            <pc:docMk/>
            <pc:sldMk cId="992347663" sldId="607"/>
            <ac:picMk id="4" creationId="{966BEAA0-A5A8-998E-B5AF-B72FC32F2107}"/>
          </ac:picMkLst>
        </pc:picChg>
      </pc:sldChg>
      <pc:sldChg chg="add mod modShow">
        <pc:chgData name="Sue Hammersley" userId="5633dd66-b9e7-4ed0-870a-88f21f5b56e1" providerId="ADAL" clId="{8380020A-FC11-4302-87ED-DD61B6A53682}" dt="2023-08-25T09:26:44.439" v="1265" actId="729"/>
        <pc:sldMkLst>
          <pc:docMk/>
          <pc:sldMk cId="1227583369" sldId="608"/>
        </pc:sldMkLst>
      </pc:sldChg>
      <pc:sldChg chg="delSp modSp add mod modShow">
        <pc:chgData name="Sue Hammersley" userId="5633dd66-b9e7-4ed0-870a-88f21f5b56e1" providerId="ADAL" clId="{8380020A-FC11-4302-87ED-DD61B6A53682}" dt="2023-08-25T09:26:47.376" v="1266" actId="729"/>
        <pc:sldMkLst>
          <pc:docMk/>
          <pc:sldMk cId="1934239567" sldId="609"/>
        </pc:sldMkLst>
        <pc:spChg chg="mod">
          <ac:chgData name="Sue Hammersley" userId="5633dd66-b9e7-4ed0-870a-88f21f5b56e1" providerId="ADAL" clId="{8380020A-FC11-4302-87ED-DD61B6A53682}" dt="2023-08-24T15:29:44.922" v="1113" actId="20577"/>
          <ac:spMkLst>
            <pc:docMk/>
            <pc:sldMk cId="1934239567" sldId="609"/>
            <ac:spMk id="3" creationId="{BE36DB9E-3CB0-04BA-502A-9C05423D0F02}"/>
          </ac:spMkLst>
        </pc:spChg>
        <pc:picChg chg="del">
          <ac:chgData name="Sue Hammersley" userId="5633dd66-b9e7-4ed0-870a-88f21f5b56e1" providerId="ADAL" clId="{8380020A-FC11-4302-87ED-DD61B6A53682}" dt="2023-08-24T15:29:32.992" v="1108" actId="478"/>
          <ac:picMkLst>
            <pc:docMk/>
            <pc:sldMk cId="1934239567" sldId="609"/>
            <ac:picMk id="4" creationId="{966BEAA0-A5A8-998E-B5AF-B72FC32F2107}"/>
          </ac:picMkLst>
        </pc:picChg>
      </pc:sldChg>
      <pc:sldChg chg="add mod modShow">
        <pc:chgData name="Sue Hammersley" userId="5633dd66-b9e7-4ed0-870a-88f21f5b56e1" providerId="ADAL" clId="{8380020A-FC11-4302-87ED-DD61B6A53682}" dt="2023-08-25T09:26:58.046" v="1267" actId="729"/>
        <pc:sldMkLst>
          <pc:docMk/>
          <pc:sldMk cId="246342510" sldId="610"/>
        </pc:sldMkLst>
      </pc:sldChg>
      <pc:sldChg chg="modSp add mod">
        <pc:chgData name="Sue Hammersley" userId="5633dd66-b9e7-4ed0-870a-88f21f5b56e1" providerId="ADAL" clId="{8380020A-FC11-4302-87ED-DD61B6A53682}" dt="2023-09-06T09:19:44.395" v="1400" actId="20577"/>
        <pc:sldMkLst>
          <pc:docMk/>
          <pc:sldMk cId="3655125519" sldId="611"/>
        </pc:sldMkLst>
        <pc:spChg chg="mod">
          <ac:chgData name="Sue Hammersley" userId="5633dd66-b9e7-4ed0-870a-88f21f5b56e1" providerId="ADAL" clId="{8380020A-FC11-4302-87ED-DD61B6A53682}" dt="2023-09-06T09:19:44.395" v="1400" actId="20577"/>
          <ac:spMkLst>
            <pc:docMk/>
            <pc:sldMk cId="3655125519" sldId="611"/>
            <ac:spMk id="4" creationId="{B487F7A5-D9E8-C042-A8DE-D84AD1C9212A}"/>
          </ac:spMkLst>
        </pc:spChg>
      </pc:sldChg>
      <pc:sldChg chg="modSp add mod modShow">
        <pc:chgData name="Sue Hammersley" userId="5633dd66-b9e7-4ed0-870a-88f21f5b56e1" providerId="ADAL" clId="{8380020A-FC11-4302-87ED-DD61B6A53682}" dt="2023-08-25T08:58:11.605" v="1261" actId="5793"/>
        <pc:sldMkLst>
          <pc:docMk/>
          <pc:sldMk cId="2869903669" sldId="613"/>
        </pc:sldMkLst>
        <pc:spChg chg="mod">
          <ac:chgData name="Sue Hammersley" userId="5633dd66-b9e7-4ed0-870a-88f21f5b56e1" providerId="ADAL" clId="{8380020A-FC11-4302-87ED-DD61B6A53682}" dt="2023-08-25T08:58:11.605" v="1261" actId="5793"/>
          <ac:spMkLst>
            <pc:docMk/>
            <pc:sldMk cId="2869903669" sldId="613"/>
            <ac:spMk id="8" creationId="{3E62041F-49E3-AC44-B86B-EA9DBD16610E}"/>
          </ac:spMkLst>
        </pc:spChg>
      </pc:sldChg>
      <pc:sldChg chg="modSp mod modShow">
        <pc:chgData name="Sue Hammersley" userId="5633dd66-b9e7-4ed0-870a-88f21f5b56e1" providerId="ADAL" clId="{8380020A-FC11-4302-87ED-DD61B6A53682}" dt="2023-09-06T14:12:59.116" v="1656" actId="1076"/>
        <pc:sldMkLst>
          <pc:docMk/>
          <pc:sldMk cId="1862172709" sldId="614"/>
        </pc:sldMkLst>
        <pc:picChg chg="mod">
          <ac:chgData name="Sue Hammersley" userId="5633dd66-b9e7-4ed0-870a-88f21f5b56e1" providerId="ADAL" clId="{8380020A-FC11-4302-87ED-DD61B6A53682}" dt="2023-09-06T14:12:59.116" v="1656" actId="1076"/>
          <ac:picMkLst>
            <pc:docMk/>
            <pc:sldMk cId="1862172709" sldId="614"/>
            <ac:picMk id="3" creationId="{33CF6ED4-4BB4-35E2-219C-4068E92EEF6E}"/>
          </ac:picMkLst>
        </pc:picChg>
      </pc:sldChg>
      <pc:sldChg chg="modSp mod modShow">
        <pc:chgData name="Sue Hammersley" userId="5633dd66-b9e7-4ed0-870a-88f21f5b56e1" providerId="ADAL" clId="{8380020A-FC11-4302-87ED-DD61B6A53682}" dt="2023-09-06T14:13:30.011" v="1658" actId="14100"/>
        <pc:sldMkLst>
          <pc:docMk/>
          <pc:sldMk cId="2979179329" sldId="615"/>
        </pc:sldMkLst>
        <pc:picChg chg="mod">
          <ac:chgData name="Sue Hammersley" userId="5633dd66-b9e7-4ed0-870a-88f21f5b56e1" providerId="ADAL" clId="{8380020A-FC11-4302-87ED-DD61B6A53682}" dt="2023-09-06T14:13:30.011" v="1658" actId="14100"/>
          <ac:picMkLst>
            <pc:docMk/>
            <pc:sldMk cId="2979179329" sldId="615"/>
            <ac:picMk id="2" creationId="{10B4BFAA-E459-2893-E7A8-476D9D36588E}"/>
          </ac:picMkLst>
        </pc:picChg>
      </pc:sldChg>
      <pc:sldChg chg="add">
        <pc:chgData name="Sue Hammersley" userId="5633dd66-b9e7-4ed0-870a-88f21f5b56e1" providerId="ADAL" clId="{8380020A-FC11-4302-87ED-DD61B6A53682}" dt="2023-09-06T09:04:39.786" v="1389"/>
        <pc:sldMkLst>
          <pc:docMk/>
          <pc:sldMk cId="710820551" sldId="616"/>
        </pc:sldMkLst>
      </pc:sldChg>
      <pc:sldChg chg="modSp add mod">
        <pc:chgData name="Sue Hammersley" userId="5633dd66-b9e7-4ed0-870a-88f21f5b56e1" providerId="ADAL" clId="{8380020A-FC11-4302-87ED-DD61B6A53682}" dt="2023-09-06T10:05:28.794" v="1546" actId="404"/>
        <pc:sldMkLst>
          <pc:docMk/>
          <pc:sldMk cId="1991741208" sldId="632"/>
        </pc:sldMkLst>
        <pc:spChg chg="mod">
          <ac:chgData name="Sue Hammersley" userId="5633dd66-b9e7-4ed0-870a-88f21f5b56e1" providerId="ADAL" clId="{8380020A-FC11-4302-87ED-DD61B6A53682}" dt="2023-09-06T10:05:28.794" v="1546" actId="404"/>
          <ac:spMkLst>
            <pc:docMk/>
            <pc:sldMk cId="1991741208" sldId="632"/>
            <ac:spMk id="5" creationId="{C6E8FAAE-47DA-F54B-B99E-57666431EEE1}"/>
          </ac:spMkLst>
        </pc:spChg>
      </pc:sldChg>
      <pc:sldChg chg="modSp add mod">
        <pc:chgData name="Sue Hammersley" userId="5633dd66-b9e7-4ed0-870a-88f21f5b56e1" providerId="ADAL" clId="{8380020A-FC11-4302-87ED-DD61B6A53682}" dt="2023-09-06T10:05:05.163" v="1516" actId="20577"/>
        <pc:sldMkLst>
          <pc:docMk/>
          <pc:sldMk cId="365821766" sldId="633"/>
        </pc:sldMkLst>
        <pc:spChg chg="mod">
          <ac:chgData name="Sue Hammersley" userId="5633dd66-b9e7-4ed0-870a-88f21f5b56e1" providerId="ADAL" clId="{8380020A-FC11-4302-87ED-DD61B6A53682}" dt="2023-09-06T10:05:05.163" v="1516" actId="20577"/>
          <ac:spMkLst>
            <pc:docMk/>
            <pc:sldMk cId="365821766" sldId="633"/>
            <ac:spMk id="7" creationId="{AE605124-0D1A-7840-8E88-9A8DC884E12D}"/>
          </ac:spMkLst>
        </pc:spChg>
      </pc:sldChg>
      <pc:sldChg chg="add">
        <pc:chgData name="Sue Hammersley" userId="5633dd66-b9e7-4ed0-870a-88f21f5b56e1" providerId="ADAL" clId="{8380020A-FC11-4302-87ED-DD61B6A53682}" dt="2023-09-06T10:09:42.713" v="1588"/>
        <pc:sldMkLst>
          <pc:docMk/>
          <pc:sldMk cId="253196049" sldId="634"/>
        </pc:sldMkLst>
      </pc:sldChg>
    </pc:docChg>
  </pc:docChgLst>
  <pc:docChgLst>
    <pc:chgData name="Shan Rush" userId="S::shan@stmarkssheffield.co.uk::3b5493f3-a92f-41b8-ae14-231b0dc8e7ad" providerId="AD" clId="Web-{D730C6DE-EAEB-DF53-0231-0D552FA52DA1}"/>
    <pc:docChg chg="addSld delSld modSld">
      <pc:chgData name="Shan Rush" userId="S::shan@stmarkssheffield.co.uk::3b5493f3-a92f-41b8-ae14-231b0dc8e7ad" providerId="AD" clId="Web-{D730C6DE-EAEB-DF53-0231-0D552FA52DA1}" dt="2023-08-24T09:56:56.823" v="5"/>
      <pc:docMkLst>
        <pc:docMk/>
      </pc:docMkLst>
      <pc:sldChg chg="del">
        <pc:chgData name="Shan Rush" userId="S::shan@stmarkssheffield.co.uk::3b5493f3-a92f-41b8-ae14-231b0dc8e7ad" providerId="AD" clId="Web-{D730C6DE-EAEB-DF53-0231-0D552FA52DA1}" dt="2023-08-24T09:56:02.243" v="1"/>
        <pc:sldMkLst>
          <pc:docMk/>
          <pc:sldMk cId="1284267403" sldId="568"/>
        </pc:sldMkLst>
      </pc:sldChg>
      <pc:sldChg chg="modSp add">
        <pc:chgData name="Shan Rush" userId="S::shan@stmarkssheffield.co.uk::3b5493f3-a92f-41b8-ae14-231b0dc8e7ad" providerId="AD" clId="Web-{D730C6DE-EAEB-DF53-0231-0D552FA52DA1}" dt="2023-08-24T09:56:22.025" v="3" actId="20577"/>
        <pc:sldMkLst>
          <pc:docMk/>
          <pc:sldMk cId="570720571" sldId="612"/>
        </pc:sldMkLst>
        <pc:spChg chg="mod">
          <ac:chgData name="Shan Rush" userId="S::shan@stmarkssheffield.co.uk::3b5493f3-a92f-41b8-ae14-231b0dc8e7ad" providerId="AD" clId="Web-{D730C6DE-EAEB-DF53-0231-0D552FA52DA1}" dt="2023-08-24T09:56:22.025" v="3" actId="20577"/>
          <ac:spMkLst>
            <pc:docMk/>
            <pc:sldMk cId="570720571" sldId="612"/>
            <ac:spMk id="2" creationId="{FF4328A5-EE85-B743-B54A-20052286B095}"/>
          </ac:spMkLst>
        </pc:spChg>
      </pc:sldChg>
      <pc:sldChg chg="add del">
        <pc:chgData name="Shan Rush" userId="S::shan@stmarkssheffield.co.uk::3b5493f3-a92f-41b8-ae14-231b0dc8e7ad" providerId="AD" clId="Web-{D730C6DE-EAEB-DF53-0231-0D552FA52DA1}" dt="2023-08-24T09:56:56.823" v="5"/>
        <pc:sldMkLst>
          <pc:docMk/>
          <pc:sldMk cId="2278174645" sldId="613"/>
        </pc:sldMkLst>
      </pc:sldChg>
    </pc:docChg>
  </pc:docChgLst>
  <pc:docChgLst>
    <pc:chgData name="Beth Keith" userId="970b72c8-dcbf-4ec9-8d34-f15795f17190" providerId="ADAL" clId="{835FA729-8E44-A945-8305-8CB799EC637C}"/>
    <pc:docChg chg="undo custSel addSld delSld modSld sldOrd">
      <pc:chgData name="Beth Keith" userId="970b72c8-dcbf-4ec9-8d34-f15795f17190" providerId="ADAL" clId="{835FA729-8E44-A945-8305-8CB799EC637C}" dt="2024-09-09T07:32:36.092" v="80" actId="2696"/>
      <pc:docMkLst>
        <pc:docMk/>
      </pc:docMkLst>
      <pc:sldChg chg="add del setBg">
        <pc:chgData name="Beth Keith" userId="970b72c8-dcbf-4ec9-8d34-f15795f17190" providerId="ADAL" clId="{835FA729-8E44-A945-8305-8CB799EC637C}" dt="2024-08-29T10:25:15.437" v="4" actId="2696"/>
        <pc:sldMkLst>
          <pc:docMk/>
          <pc:sldMk cId="103713629" sldId="256"/>
        </pc:sldMkLst>
      </pc:sldChg>
      <pc:sldChg chg="addSp delSp modSp add mod">
        <pc:chgData name="Beth Keith" userId="970b72c8-dcbf-4ec9-8d34-f15795f17190" providerId="ADAL" clId="{835FA729-8E44-A945-8305-8CB799EC637C}" dt="2024-08-29T10:26:55.864" v="17" actId="1076"/>
        <pc:sldMkLst>
          <pc:docMk/>
          <pc:sldMk cId="348692992" sldId="308"/>
        </pc:sldMkLst>
        <pc:spChg chg="add mod">
          <ac:chgData name="Beth Keith" userId="970b72c8-dcbf-4ec9-8d34-f15795f17190" providerId="ADAL" clId="{835FA729-8E44-A945-8305-8CB799EC637C}" dt="2024-08-29T10:26:48.898" v="16" actId="20577"/>
          <ac:spMkLst>
            <pc:docMk/>
            <pc:sldMk cId="348692992" sldId="308"/>
            <ac:spMk id="3" creationId="{EC9A25CB-AD7D-FA0D-30AC-0F43374B2353}"/>
          </ac:spMkLst>
        </pc:spChg>
        <pc:spChg chg="mod">
          <ac:chgData name="Beth Keith" userId="970b72c8-dcbf-4ec9-8d34-f15795f17190" providerId="ADAL" clId="{835FA729-8E44-A945-8305-8CB799EC637C}" dt="2024-08-29T10:26:55.864" v="17" actId="1076"/>
          <ac:spMkLst>
            <pc:docMk/>
            <pc:sldMk cId="348692992" sldId="308"/>
            <ac:spMk id="4" creationId="{499413A8-CD89-4ADB-ADCE-CB7986CE61B3}"/>
          </ac:spMkLst>
        </pc:spChg>
        <pc:spChg chg="del mod">
          <ac:chgData name="Beth Keith" userId="970b72c8-dcbf-4ec9-8d34-f15795f17190" providerId="ADAL" clId="{835FA729-8E44-A945-8305-8CB799EC637C}" dt="2024-08-29T10:25:46.892" v="8" actId="478"/>
          <ac:spMkLst>
            <pc:docMk/>
            <pc:sldMk cId="348692992" sldId="308"/>
            <ac:spMk id="6" creationId="{BE3042BE-3F2A-92C0-1F61-67DD23ACE75B}"/>
          </ac:spMkLst>
        </pc:spChg>
      </pc:sldChg>
      <pc:sldChg chg="modSp mod">
        <pc:chgData name="Beth Keith" userId="970b72c8-dcbf-4ec9-8d34-f15795f17190" providerId="ADAL" clId="{835FA729-8E44-A945-8305-8CB799EC637C}" dt="2024-09-09T07:13:20.075" v="52" actId="20577"/>
        <pc:sldMkLst>
          <pc:docMk/>
          <pc:sldMk cId="2157409531" sldId="313"/>
        </pc:sldMkLst>
        <pc:spChg chg="mod">
          <ac:chgData name="Beth Keith" userId="970b72c8-dcbf-4ec9-8d34-f15795f17190" providerId="ADAL" clId="{835FA729-8E44-A945-8305-8CB799EC637C}" dt="2024-09-09T07:13:20.075" v="52" actId="20577"/>
          <ac:spMkLst>
            <pc:docMk/>
            <pc:sldMk cId="2157409531" sldId="313"/>
            <ac:spMk id="8" creationId="{3E62041F-49E3-AC44-B86B-EA9DBD16610E}"/>
          </ac:spMkLst>
        </pc:spChg>
      </pc:sldChg>
      <pc:sldChg chg="modSp mod">
        <pc:chgData name="Beth Keith" userId="970b72c8-dcbf-4ec9-8d34-f15795f17190" providerId="ADAL" clId="{835FA729-8E44-A945-8305-8CB799EC637C}" dt="2024-09-09T07:15:05.560" v="64" actId="20577"/>
        <pc:sldMkLst>
          <pc:docMk/>
          <pc:sldMk cId="926687451" sldId="372"/>
        </pc:sldMkLst>
        <pc:spChg chg="mod">
          <ac:chgData name="Beth Keith" userId="970b72c8-dcbf-4ec9-8d34-f15795f17190" providerId="ADAL" clId="{835FA729-8E44-A945-8305-8CB799EC637C}" dt="2024-09-09T07:15:05.560" v="64" actId="20577"/>
          <ac:spMkLst>
            <pc:docMk/>
            <pc:sldMk cId="926687451" sldId="372"/>
            <ac:spMk id="8" creationId="{3E62041F-49E3-AC44-B86B-EA9DBD16610E}"/>
          </ac:spMkLst>
        </pc:spChg>
      </pc:sldChg>
      <pc:sldChg chg="modSp del mod">
        <pc:chgData name="Beth Keith" userId="970b72c8-dcbf-4ec9-8d34-f15795f17190" providerId="ADAL" clId="{835FA729-8E44-A945-8305-8CB799EC637C}" dt="2024-08-29T10:26:06.370" v="10" actId="2696"/>
        <pc:sldMkLst>
          <pc:docMk/>
          <pc:sldMk cId="3156280620" sldId="390"/>
        </pc:sldMkLst>
        <pc:spChg chg="mod">
          <ac:chgData name="Beth Keith" userId="970b72c8-dcbf-4ec9-8d34-f15795f17190" providerId="ADAL" clId="{835FA729-8E44-A945-8305-8CB799EC637C}" dt="2024-08-29T10:23:48.006" v="0" actId="20577"/>
          <ac:spMkLst>
            <pc:docMk/>
            <pc:sldMk cId="3156280620" sldId="390"/>
            <ac:spMk id="8" creationId="{3E62041F-49E3-AC44-B86B-EA9DBD16610E}"/>
          </ac:spMkLst>
        </pc:spChg>
      </pc:sldChg>
      <pc:sldChg chg="modSp mod">
        <pc:chgData name="Beth Keith" userId="970b72c8-dcbf-4ec9-8d34-f15795f17190" providerId="ADAL" clId="{835FA729-8E44-A945-8305-8CB799EC637C}" dt="2024-08-29T10:26:22.108" v="11" actId="20577"/>
        <pc:sldMkLst>
          <pc:docMk/>
          <pc:sldMk cId="3846200387" sldId="591"/>
        </pc:sldMkLst>
        <pc:spChg chg="mod">
          <ac:chgData name="Beth Keith" userId="970b72c8-dcbf-4ec9-8d34-f15795f17190" providerId="ADAL" clId="{835FA729-8E44-A945-8305-8CB799EC637C}" dt="2024-08-29T10:26:22.108" v="11" actId="20577"/>
          <ac:spMkLst>
            <pc:docMk/>
            <pc:sldMk cId="3846200387" sldId="591"/>
            <ac:spMk id="8" creationId="{3E62041F-49E3-AC44-B86B-EA9DBD16610E}"/>
          </ac:spMkLst>
        </pc:spChg>
      </pc:sldChg>
      <pc:sldChg chg="del">
        <pc:chgData name="Beth Keith" userId="970b72c8-dcbf-4ec9-8d34-f15795f17190" providerId="ADAL" clId="{835FA729-8E44-A945-8305-8CB799EC637C}" dt="2024-09-09T07:23:48.100" v="67" actId="2696"/>
        <pc:sldMkLst>
          <pc:docMk/>
          <pc:sldMk cId="892975303" sldId="598"/>
        </pc:sldMkLst>
      </pc:sldChg>
      <pc:sldChg chg="delSp modSp add del mod">
        <pc:chgData name="Beth Keith" userId="970b72c8-dcbf-4ec9-8d34-f15795f17190" providerId="ADAL" clId="{835FA729-8E44-A945-8305-8CB799EC637C}" dt="2024-08-29T10:37:19.399" v="21" actId="20577"/>
        <pc:sldMkLst>
          <pc:docMk/>
          <pc:sldMk cId="2846625985" sldId="603"/>
        </pc:sldMkLst>
        <pc:spChg chg="mod">
          <ac:chgData name="Beth Keith" userId="970b72c8-dcbf-4ec9-8d34-f15795f17190" providerId="ADAL" clId="{835FA729-8E44-A945-8305-8CB799EC637C}" dt="2024-08-29T10:37:19.399" v="21" actId="20577"/>
          <ac:spMkLst>
            <pc:docMk/>
            <pc:sldMk cId="2846625985" sldId="603"/>
            <ac:spMk id="8" creationId="{3E62041F-49E3-AC44-B86B-EA9DBD16610E}"/>
          </ac:spMkLst>
        </pc:spChg>
        <pc:picChg chg="del">
          <ac:chgData name="Beth Keith" userId="970b72c8-dcbf-4ec9-8d34-f15795f17190" providerId="ADAL" clId="{835FA729-8E44-A945-8305-8CB799EC637C}" dt="2024-08-29T10:37:07.544" v="20" actId="478"/>
          <ac:picMkLst>
            <pc:docMk/>
            <pc:sldMk cId="2846625985" sldId="603"/>
            <ac:picMk id="2" creationId="{4A94C2E9-9F2E-8DC8-E9D7-38F90AD38223}"/>
          </ac:picMkLst>
        </pc:picChg>
      </pc:sldChg>
      <pc:sldChg chg="modSp del mod">
        <pc:chgData name="Beth Keith" userId="970b72c8-dcbf-4ec9-8d34-f15795f17190" providerId="ADAL" clId="{835FA729-8E44-A945-8305-8CB799EC637C}" dt="2024-09-09T07:32:36.092" v="80" actId="2696"/>
        <pc:sldMkLst>
          <pc:docMk/>
          <pc:sldMk cId="1991741208" sldId="632"/>
        </pc:sldMkLst>
        <pc:spChg chg="mod">
          <ac:chgData name="Beth Keith" userId="970b72c8-dcbf-4ec9-8d34-f15795f17190" providerId="ADAL" clId="{835FA729-8E44-A945-8305-8CB799EC637C}" dt="2024-09-09T07:24:46.294" v="78" actId="20577"/>
          <ac:spMkLst>
            <pc:docMk/>
            <pc:sldMk cId="1991741208" sldId="632"/>
            <ac:spMk id="8" creationId="{3E62041F-49E3-AC44-B86B-EA9DBD16610E}"/>
          </ac:spMkLst>
        </pc:spChg>
      </pc:sldChg>
      <pc:sldChg chg="add ord">
        <pc:chgData name="Beth Keith" userId="970b72c8-dcbf-4ec9-8d34-f15795f17190" providerId="ADAL" clId="{835FA729-8E44-A945-8305-8CB799EC637C}" dt="2024-09-09T07:23:45.740" v="66" actId="20578"/>
        <pc:sldMkLst>
          <pc:docMk/>
          <pc:sldMk cId="896166822" sldId="635"/>
        </pc:sldMkLst>
      </pc:sldChg>
      <pc:sldChg chg="add del setBg">
        <pc:chgData name="Beth Keith" userId="970b72c8-dcbf-4ec9-8d34-f15795f17190" providerId="ADAL" clId="{835FA729-8E44-A945-8305-8CB799EC637C}" dt="2024-08-29T10:25:32.950" v="5" actId="2696"/>
        <pc:sldMkLst>
          <pc:docMk/>
          <pc:sldMk cId="1684509242" sldId="635"/>
        </pc:sldMkLst>
      </pc:sldChg>
      <pc:sldChg chg="add">
        <pc:chgData name="Beth Keith" userId="970b72c8-dcbf-4ec9-8d34-f15795f17190" providerId="ADAL" clId="{835FA729-8E44-A945-8305-8CB799EC637C}" dt="2024-09-09T07:32:08.834" v="79"/>
        <pc:sldMkLst>
          <pc:docMk/>
          <pc:sldMk cId="1144788442" sldId="636"/>
        </pc:sldMkLst>
      </pc:sldChg>
    </pc:docChg>
  </pc:docChgLst>
  <pc:docChgLst>
    <pc:chgData name="Sue Hammersley" userId="S::sue@stmarkssheffield.co.uk::5633dd66-b9e7-4ed0-870a-88f21f5b56e1" providerId="AD" clId="Web-{054B9568-5CC7-CECD-86C0-00C7BB20FE76}"/>
    <pc:docChg chg="modSld">
      <pc:chgData name="Sue Hammersley" userId="S::sue@stmarkssheffield.co.uk::5633dd66-b9e7-4ed0-870a-88f21f5b56e1" providerId="AD" clId="Web-{054B9568-5CC7-CECD-86C0-00C7BB20FE76}" dt="2023-09-24T11:43:08.981" v="75" actId="20577"/>
      <pc:docMkLst>
        <pc:docMk/>
      </pc:docMkLst>
      <pc:sldChg chg="modSp">
        <pc:chgData name="Sue Hammersley" userId="S::sue@stmarkssheffield.co.uk::5633dd66-b9e7-4ed0-870a-88f21f5b56e1" providerId="AD" clId="Web-{054B9568-5CC7-CECD-86C0-00C7BB20FE76}" dt="2023-09-24T11:36:24.548" v="40" actId="20577"/>
        <pc:sldMkLst>
          <pc:docMk/>
          <pc:sldMk cId="2166926119" sldId="258"/>
        </pc:sldMkLst>
        <pc:spChg chg="mod">
          <ac:chgData name="Sue Hammersley" userId="S::sue@stmarkssheffield.co.uk::5633dd66-b9e7-4ed0-870a-88f21f5b56e1" providerId="AD" clId="Web-{054B9568-5CC7-CECD-86C0-00C7BB20FE76}" dt="2023-09-24T11:36:24.548" v="40" actId="20577"/>
          <ac:spMkLst>
            <pc:docMk/>
            <pc:sldMk cId="2166926119" sldId="258"/>
            <ac:spMk id="2" creationId="{8C05B51E-54C3-491A-840E-17284845BB0E}"/>
          </ac:spMkLst>
        </pc:spChg>
      </pc:sldChg>
      <pc:sldChg chg="modSp">
        <pc:chgData name="Sue Hammersley" userId="S::sue@stmarkssheffield.co.uk::5633dd66-b9e7-4ed0-870a-88f21f5b56e1" providerId="AD" clId="Web-{054B9568-5CC7-CECD-86C0-00C7BB20FE76}" dt="2023-09-24T11:36:48.300" v="47" actId="20577"/>
        <pc:sldMkLst>
          <pc:docMk/>
          <pc:sldMk cId="291396552" sldId="600"/>
        </pc:sldMkLst>
        <pc:spChg chg="mod">
          <ac:chgData name="Sue Hammersley" userId="S::sue@stmarkssheffield.co.uk::5633dd66-b9e7-4ed0-870a-88f21f5b56e1" providerId="AD" clId="Web-{054B9568-5CC7-CECD-86C0-00C7BB20FE76}" dt="2023-09-24T11:36:48.300" v="47" actId="20577"/>
          <ac:spMkLst>
            <pc:docMk/>
            <pc:sldMk cId="291396552" sldId="600"/>
            <ac:spMk id="3" creationId="{8A6F1D4B-6870-9658-9829-359C421332B4}"/>
          </ac:spMkLst>
        </pc:spChg>
      </pc:sldChg>
      <pc:sldChg chg="mod modShow">
        <pc:chgData name="Sue Hammersley" userId="S::sue@stmarkssheffield.co.uk::5633dd66-b9e7-4ed0-870a-88f21f5b56e1" providerId="AD" clId="Web-{054B9568-5CC7-CECD-86C0-00C7BB20FE76}" dt="2023-09-24T11:41:50.164" v="48"/>
        <pc:sldMkLst>
          <pc:docMk/>
          <pc:sldMk cId="2846625985" sldId="603"/>
        </pc:sldMkLst>
      </pc:sldChg>
      <pc:sldChg chg="modSp mod modShow">
        <pc:chgData name="Sue Hammersley" userId="S::sue@stmarkssheffield.co.uk::5633dd66-b9e7-4ed0-870a-88f21f5b56e1" providerId="AD" clId="Web-{054B9568-5CC7-CECD-86C0-00C7BB20FE76}" dt="2023-09-24T11:43:08.981" v="75" actId="20577"/>
        <pc:sldMkLst>
          <pc:docMk/>
          <pc:sldMk cId="2869903669" sldId="613"/>
        </pc:sldMkLst>
        <pc:spChg chg="mod">
          <ac:chgData name="Sue Hammersley" userId="S::sue@stmarkssheffield.co.uk::5633dd66-b9e7-4ed0-870a-88f21f5b56e1" providerId="AD" clId="Web-{054B9568-5CC7-CECD-86C0-00C7BB20FE76}" dt="2023-09-24T11:43:08.981" v="75" actId="20577"/>
          <ac:spMkLst>
            <pc:docMk/>
            <pc:sldMk cId="2869903669" sldId="613"/>
            <ac:spMk id="8" creationId="{3E62041F-49E3-AC44-B86B-EA9DBD16610E}"/>
          </ac:spMkLst>
        </pc:spChg>
      </pc:sldChg>
    </pc:docChg>
  </pc:docChgLst>
  <pc:docChgLst>
    <pc:chgData name="Director of Music" userId="S::music@stmarkssheffield.co.uk::db4b9caa-99c3-4ec1-ba42-24c76a65bbf6" providerId="AD" clId="Web-{6D518B4A-6FE1-D2E6-1151-B83F55A03F6A}"/>
    <pc:docChg chg="addSld delSld modSld">
      <pc:chgData name="Director of Music" userId="S::music@stmarkssheffield.co.uk::db4b9caa-99c3-4ec1-ba42-24c76a65bbf6" providerId="AD" clId="Web-{6D518B4A-6FE1-D2E6-1151-B83F55A03F6A}" dt="2023-08-25T09:43:12.873" v="20" actId="1076"/>
      <pc:docMkLst>
        <pc:docMk/>
      </pc:docMkLst>
      <pc:sldChg chg="addSp delSp modSp">
        <pc:chgData name="Director of Music" userId="S::music@stmarkssheffield.co.uk::db4b9caa-99c3-4ec1-ba42-24c76a65bbf6" providerId="AD" clId="Web-{6D518B4A-6FE1-D2E6-1151-B83F55A03F6A}" dt="2023-08-25T09:42:00.137" v="4" actId="14100"/>
        <pc:sldMkLst>
          <pc:docMk/>
          <pc:sldMk cId="2426562785" sldId="602"/>
        </pc:sldMkLst>
        <pc:picChg chg="add mod">
          <ac:chgData name="Director of Music" userId="S::music@stmarkssheffield.co.uk::db4b9caa-99c3-4ec1-ba42-24c76a65bbf6" providerId="AD" clId="Web-{6D518B4A-6FE1-D2E6-1151-B83F55A03F6A}" dt="2023-08-25T09:42:00.137" v="4" actId="14100"/>
          <ac:picMkLst>
            <pc:docMk/>
            <pc:sldMk cId="2426562785" sldId="602"/>
            <ac:picMk id="2" creationId="{50C5303A-265B-1338-A453-5A90CC66ABF5}"/>
          </ac:picMkLst>
        </pc:picChg>
        <pc:picChg chg="del">
          <ac:chgData name="Director of Music" userId="S::music@stmarkssheffield.co.uk::db4b9caa-99c3-4ec1-ba42-24c76a65bbf6" providerId="AD" clId="Web-{6D518B4A-6FE1-D2E6-1151-B83F55A03F6A}" dt="2023-08-25T09:41:27.558" v="0"/>
          <ac:picMkLst>
            <pc:docMk/>
            <pc:sldMk cId="2426562785" sldId="602"/>
            <ac:picMk id="3" creationId="{E02989AE-C44A-25C1-1132-6C3BB8E55B17}"/>
          </ac:picMkLst>
        </pc:picChg>
      </pc:sldChg>
      <pc:sldChg chg="new del">
        <pc:chgData name="Director of Music" userId="S::music@stmarkssheffield.co.uk::db4b9caa-99c3-4ec1-ba42-24c76a65bbf6" providerId="AD" clId="Web-{6D518B4A-6FE1-D2E6-1151-B83F55A03F6A}" dt="2023-08-25T09:42:08.887" v="6"/>
        <pc:sldMkLst>
          <pc:docMk/>
          <pc:sldMk cId="1183745248" sldId="614"/>
        </pc:sldMkLst>
      </pc:sldChg>
      <pc:sldChg chg="addSp delSp modSp add replId">
        <pc:chgData name="Director of Music" userId="S::music@stmarkssheffield.co.uk::db4b9caa-99c3-4ec1-ba42-24c76a65bbf6" providerId="AD" clId="Web-{6D518B4A-6FE1-D2E6-1151-B83F55A03F6A}" dt="2023-08-25T09:43:12.873" v="20" actId="1076"/>
        <pc:sldMkLst>
          <pc:docMk/>
          <pc:sldMk cId="1862172709" sldId="614"/>
        </pc:sldMkLst>
        <pc:picChg chg="del">
          <ac:chgData name="Director of Music" userId="S::music@stmarkssheffield.co.uk::db4b9caa-99c3-4ec1-ba42-24c76a65bbf6" providerId="AD" clId="Web-{6D518B4A-6FE1-D2E6-1151-B83F55A03F6A}" dt="2023-08-25T09:42:15.153" v="8"/>
          <ac:picMkLst>
            <pc:docMk/>
            <pc:sldMk cId="1862172709" sldId="614"/>
            <ac:picMk id="2" creationId="{50C5303A-265B-1338-A453-5A90CC66ABF5}"/>
          </ac:picMkLst>
        </pc:picChg>
        <pc:picChg chg="add mod">
          <ac:chgData name="Director of Music" userId="S::music@stmarkssheffield.co.uk::db4b9caa-99c3-4ec1-ba42-24c76a65bbf6" providerId="AD" clId="Web-{6D518B4A-6FE1-D2E6-1151-B83F55A03F6A}" dt="2023-08-25T09:43:12.873" v="20" actId="1076"/>
          <ac:picMkLst>
            <pc:docMk/>
            <pc:sldMk cId="1862172709" sldId="614"/>
            <ac:picMk id="3" creationId="{33CF6ED4-4BB4-35E2-219C-4068E92EEF6E}"/>
          </ac:picMkLst>
        </pc:picChg>
      </pc:sldChg>
      <pc:sldChg chg="addSp delSp modSp add replId">
        <pc:chgData name="Director of Music" userId="S::music@stmarkssheffield.co.uk::db4b9caa-99c3-4ec1-ba42-24c76a65bbf6" providerId="AD" clId="Web-{6D518B4A-6FE1-D2E6-1151-B83F55A03F6A}" dt="2023-08-25T09:43:09.326" v="19" actId="14100"/>
        <pc:sldMkLst>
          <pc:docMk/>
          <pc:sldMk cId="2979179329" sldId="615"/>
        </pc:sldMkLst>
        <pc:picChg chg="add mod">
          <ac:chgData name="Director of Music" userId="S::music@stmarkssheffield.co.uk::db4b9caa-99c3-4ec1-ba42-24c76a65bbf6" providerId="AD" clId="Web-{6D518B4A-6FE1-D2E6-1151-B83F55A03F6A}" dt="2023-08-25T09:43:09.326" v="19" actId="14100"/>
          <ac:picMkLst>
            <pc:docMk/>
            <pc:sldMk cId="2979179329" sldId="615"/>
            <ac:picMk id="2" creationId="{10B4BFAA-E459-2893-E7A8-476D9D36588E}"/>
          </ac:picMkLst>
        </pc:picChg>
        <pc:picChg chg="del">
          <ac:chgData name="Director of Music" userId="S::music@stmarkssheffield.co.uk::db4b9caa-99c3-4ec1-ba42-24c76a65bbf6" providerId="AD" clId="Web-{6D518B4A-6FE1-D2E6-1151-B83F55A03F6A}" dt="2023-08-25T09:42:43.044" v="14"/>
          <ac:picMkLst>
            <pc:docMk/>
            <pc:sldMk cId="2979179329" sldId="615"/>
            <ac:picMk id="3" creationId="{33CF6ED4-4BB4-35E2-219C-4068E92EEF6E}"/>
          </ac:picMkLst>
        </pc:picChg>
      </pc:sldChg>
    </pc:docChg>
  </pc:docChgLst>
  <pc:docChgLst>
    <pc:chgData name="Shan Rush" userId="3b5493f3-a92f-41b8-ae14-231b0dc8e7ad" providerId="ADAL" clId="{75681710-9DE4-442D-B11B-33981E1A7DC1}"/>
    <pc:docChg chg="modSld sldOrd">
      <pc:chgData name="Shan Rush" userId="3b5493f3-a92f-41b8-ae14-231b0dc8e7ad" providerId="ADAL" clId="{75681710-9DE4-442D-B11B-33981E1A7DC1}" dt="2024-10-08T11:41:49.158" v="1"/>
      <pc:docMkLst>
        <pc:docMk/>
      </pc:docMkLst>
      <pc:sldChg chg="ord">
        <pc:chgData name="Shan Rush" userId="3b5493f3-a92f-41b8-ae14-231b0dc8e7ad" providerId="ADAL" clId="{75681710-9DE4-442D-B11B-33981E1A7DC1}" dt="2024-10-08T11:41:49.158" v="1"/>
        <pc:sldMkLst>
          <pc:docMk/>
          <pc:sldMk cId="2554348163" sldId="748"/>
        </pc:sldMkLst>
      </pc:sldChg>
    </pc:docChg>
  </pc:docChgLst>
  <pc:docChgLst>
    <pc:chgData name="Office" userId="47f0ce58-c8a1-488e-9a7b-a5b666074958" providerId="ADAL" clId="{331DD1C2-8417-460B-9556-DD7C2B4571DA}"/>
    <pc:docChg chg="custSel addSld delSld modSld">
      <pc:chgData name="Office" userId="47f0ce58-c8a1-488e-9a7b-a5b666074958" providerId="ADAL" clId="{331DD1C2-8417-460B-9556-DD7C2B4571DA}" dt="2024-09-12T10:17:06.186" v="44" actId="20577"/>
      <pc:docMkLst>
        <pc:docMk/>
      </pc:docMkLst>
      <pc:sldChg chg="del">
        <pc:chgData name="Office" userId="47f0ce58-c8a1-488e-9a7b-a5b666074958" providerId="ADAL" clId="{331DD1C2-8417-460B-9556-DD7C2B4571DA}" dt="2024-09-12T10:16:36.354" v="3" actId="47"/>
        <pc:sldMkLst>
          <pc:docMk/>
          <pc:sldMk cId="2166926119" sldId="258"/>
        </pc:sldMkLst>
      </pc:sldChg>
      <pc:sldChg chg="new del">
        <pc:chgData name="Office" userId="47f0ce58-c8a1-488e-9a7b-a5b666074958" providerId="ADAL" clId="{331DD1C2-8417-460B-9556-DD7C2B4571DA}" dt="2024-09-12T10:16:31.542" v="2" actId="47"/>
        <pc:sldMkLst>
          <pc:docMk/>
          <pc:sldMk cId="26857095" sldId="637"/>
        </pc:sldMkLst>
      </pc:sldChg>
      <pc:sldChg chg="modSp add mod">
        <pc:chgData name="Office" userId="47f0ce58-c8a1-488e-9a7b-a5b666074958" providerId="ADAL" clId="{331DD1C2-8417-460B-9556-DD7C2B4571DA}" dt="2024-09-12T10:17:06.186" v="44" actId="20577"/>
        <pc:sldMkLst>
          <pc:docMk/>
          <pc:sldMk cId="2078511731" sldId="638"/>
        </pc:sldMkLst>
        <pc:spChg chg="mod">
          <ac:chgData name="Office" userId="47f0ce58-c8a1-488e-9a7b-a5b666074958" providerId="ADAL" clId="{331DD1C2-8417-460B-9556-DD7C2B4571DA}" dt="2024-09-12T10:17:06.186" v="44" actId="20577"/>
          <ac:spMkLst>
            <pc:docMk/>
            <pc:sldMk cId="2078511731" sldId="638"/>
            <ac:spMk id="3" creationId="{38D6221B-9F0E-4D72-BCE6-598AEFE54578}"/>
          </ac:spMkLst>
        </pc:spChg>
      </pc:sldChg>
    </pc:docChg>
  </pc:docChgLst>
  <pc:docChgLst>
    <pc:chgData name="Shan Rush" userId="S::shan@stmarkssheffield.co.uk::3b5493f3-a92f-41b8-ae14-231b0dc8e7ad" providerId="AD" clId="Web-{1D866A85-9A55-DFCA-0A19-66BA8ECA8248}"/>
    <pc:docChg chg="modSld">
      <pc:chgData name="Shan Rush" userId="S::shan@stmarkssheffield.co.uk::3b5493f3-a92f-41b8-ae14-231b0dc8e7ad" providerId="AD" clId="Web-{1D866A85-9A55-DFCA-0A19-66BA8ECA8248}" dt="2024-10-07T11:28:06.892" v="120" actId="20577"/>
      <pc:docMkLst>
        <pc:docMk/>
      </pc:docMkLst>
      <pc:sldChg chg="modSp">
        <pc:chgData name="Shan Rush" userId="S::shan@stmarkssheffield.co.uk::3b5493f3-a92f-41b8-ae14-231b0dc8e7ad" providerId="AD" clId="Web-{1D866A85-9A55-DFCA-0A19-66BA8ECA8248}" dt="2024-10-07T11:28:06.892" v="120" actId="20577"/>
        <pc:sldMkLst>
          <pc:docMk/>
          <pc:sldMk cId="213644344" sldId="374"/>
        </pc:sldMkLst>
        <pc:spChg chg="mod">
          <ac:chgData name="Shan Rush" userId="S::shan@stmarkssheffield.co.uk::3b5493f3-a92f-41b8-ae14-231b0dc8e7ad" providerId="AD" clId="Web-{1D866A85-9A55-DFCA-0A19-66BA8ECA8248}" dt="2024-10-07T11:28:06.892" v="120" actId="20577"/>
          <ac:spMkLst>
            <pc:docMk/>
            <pc:sldMk cId="213644344" sldId="374"/>
            <ac:spMk id="8" creationId="{5E24F2F4-744E-B747-B38F-E1A5735D112C}"/>
          </ac:spMkLst>
        </pc:spChg>
      </pc:sldChg>
      <pc:sldChg chg="modSp">
        <pc:chgData name="Shan Rush" userId="S::shan@stmarkssheffield.co.uk::3b5493f3-a92f-41b8-ae14-231b0dc8e7ad" providerId="AD" clId="Web-{1D866A85-9A55-DFCA-0A19-66BA8ECA8248}" dt="2024-10-07T11:14:25.554" v="110" actId="20577"/>
        <pc:sldMkLst>
          <pc:docMk/>
          <pc:sldMk cId="1567775285" sldId="594"/>
        </pc:sldMkLst>
        <pc:spChg chg="mod">
          <ac:chgData name="Shan Rush" userId="S::shan@stmarkssheffield.co.uk::3b5493f3-a92f-41b8-ae14-231b0dc8e7ad" providerId="AD" clId="Web-{1D866A85-9A55-DFCA-0A19-66BA8ECA8248}" dt="2024-10-07T11:14:25.554" v="110" actId="20577"/>
          <ac:spMkLst>
            <pc:docMk/>
            <pc:sldMk cId="1567775285" sldId="594"/>
            <ac:spMk id="8" creationId="{3E62041F-49E3-AC44-B86B-EA9DBD16610E}"/>
          </ac:spMkLst>
        </pc:spChg>
      </pc:sldChg>
      <pc:sldChg chg="modSp">
        <pc:chgData name="Shan Rush" userId="S::shan@stmarkssheffield.co.uk::3b5493f3-a92f-41b8-ae14-231b0dc8e7ad" providerId="AD" clId="Web-{1D866A85-9A55-DFCA-0A19-66BA8ECA8248}" dt="2024-10-07T10:51:45.853" v="75" actId="20577"/>
        <pc:sldMkLst>
          <pc:docMk/>
          <pc:sldMk cId="2078511731" sldId="638"/>
        </pc:sldMkLst>
        <pc:spChg chg="mod">
          <ac:chgData name="Shan Rush" userId="S::shan@stmarkssheffield.co.uk::3b5493f3-a92f-41b8-ae14-231b0dc8e7ad" providerId="AD" clId="Web-{1D866A85-9A55-DFCA-0A19-66BA8ECA8248}" dt="2024-10-07T10:51:45.853" v="75" actId="20577"/>
          <ac:spMkLst>
            <pc:docMk/>
            <pc:sldMk cId="2078511731" sldId="638"/>
            <ac:spMk id="3" creationId="{38D6221B-9F0E-4D72-BCE6-598AEFE54578}"/>
          </ac:spMkLst>
        </pc:spChg>
      </pc:sldChg>
    </pc:docChg>
  </pc:docChgLst>
  <pc:docChgLst>
    <pc:chgData name="Beth Keith" userId="970b72c8-dcbf-4ec9-8d34-f15795f17190" providerId="ADAL" clId="{AFBACC8B-1CFF-2840-B67B-6C1DB4037A20}"/>
    <pc:docChg chg="custSel modSld">
      <pc:chgData name="Beth Keith" userId="970b72c8-dcbf-4ec9-8d34-f15795f17190" providerId="ADAL" clId="{AFBACC8B-1CFF-2840-B67B-6C1DB4037A20}" dt="2024-07-24T12:57:36.957" v="16" actId="1076"/>
      <pc:docMkLst>
        <pc:docMk/>
      </pc:docMkLst>
      <pc:sldChg chg="delSp">
        <pc:chgData name="Beth Keith" userId="970b72c8-dcbf-4ec9-8d34-f15795f17190" providerId="ADAL" clId="{AFBACC8B-1CFF-2840-B67B-6C1DB4037A20}" dt="2024-07-24T12:55:40.898" v="13" actId="478"/>
        <pc:sldMkLst>
          <pc:docMk/>
          <pc:sldMk cId="3156280620" sldId="390"/>
        </pc:sldMkLst>
        <pc:picChg chg="del">
          <ac:chgData name="Beth Keith" userId="970b72c8-dcbf-4ec9-8d34-f15795f17190" providerId="ADAL" clId="{AFBACC8B-1CFF-2840-B67B-6C1DB4037A20}" dt="2024-07-24T12:55:40.898" v="13" actId="478"/>
          <ac:picMkLst>
            <pc:docMk/>
            <pc:sldMk cId="3156280620" sldId="390"/>
            <ac:picMk id="2052" creationId="{70459109-11FB-C17C-EF1A-8BB97F23EADD}"/>
          </ac:picMkLst>
        </pc:picChg>
      </pc:sldChg>
      <pc:sldChg chg="addSp delSp modSp mod">
        <pc:chgData name="Beth Keith" userId="970b72c8-dcbf-4ec9-8d34-f15795f17190" providerId="ADAL" clId="{AFBACC8B-1CFF-2840-B67B-6C1DB4037A20}" dt="2024-07-24T12:55:32.475" v="12" actId="14100"/>
        <pc:sldMkLst>
          <pc:docMk/>
          <pc:sldMk cId="570720571" sldId="612"/>
        </pc:sldMkLst>
        <pc:spChg chg="mod">
          <ac:chgData name="Beth Keith" userId="970b72c8-dcbf-4ec9-8d34-f15795f17190" providerId="ADAL" clId="{AFBACC8B-1CFF-2840-B67B-6C1DB4037A20}" dt="2024-07-24T12:51:10.902" v="2" actId="20577"/>
          <ac:spMkLst>
            <pc:docMk/>
            <pc:sldMk cId="570720571" sldId="612"/>
            <ac:spMk id="2" creationId="{FF4328A5-EE85-B743-B54A-20052286B095}"/>
          </ac:spMkLst>
        </pc:spChg>
        <pc:spChg chg="mod">
          <ac:chgData name="Beth Keith" userId="970b72c8-dcbf-4ec9-8d34-f15795f17190" providerId="ADAL" clId="{AFBACC8B-1CFF-2840-B67B-6C1DB4037A20}" dt="2024-07-24T12:51:15.552" v="3" actId="1076"/>
          <ac:spMkLst>
            <pc:docMk/>
            <pc:sldMk cId="570720571" sldId="612"/>
            <ac:spMk id="8" creationId="{35FEA0B5-F091-4344-B7E0-2ED0E62E9816}"/>
          </ac:spMkLst>
        </pc:spChg>
        <pc:picChg chg="add mod">
          <ac:chgData name="Beth Keith" userId="970b72c8-dcbf-4ec9-8d34-f15795f17190" providerId="ADAL" clId="{AFBACC8B-1CFF-2840-B67B-6C1DB4037A20}" dt="2024-07-24T12:55:32.475" v="12" actId="14100"/>
          <ac:picMkLst>
            <pc:docMk/>
            <pc:sldMk cId="570720571" sldId="612"/>
            <ac:picMk id="3" creationId="{7FE56C98-05E4-F314-B9CF-58DC2A617B03}"/>
          </ac:picMkLst>
        </pc:picChg>
        <pc:picChg chg="del">
          <ac:chgData name="Beth Keith" userId="970b72c8-dcbf-4ec9-8d34-f15795f17190" providerId="ADAL" clId="{AFBACC8B-1CFF-2840-B67B-6C1DB4037A20}" dt="2024-07-24T12:51:03.364" v="0" actId="478"/>
          <ac:picMkLst>
            <pc:docMk/>
            <pc:sldMk cId="570720571" sldId="612"/>
            <ac:picMk id="5" creationId="{5D7C39D0-86DF-BBBE-B753-DA205BFBBDA9}"/>
          </ac:picMkLst>
        </pc:picChg>
      </pc:sldChg>
      <pc:sldChg chg="delSp modSp mod">
        <pc:chgData name="Beth Keith" userId="970b72c8-dcbf-4ec9-8d34-f15795f17190" providerId="ADAL" clId="{AFBACC8B-1CFF-2840-B67B-6C1DB4037A20}" dt="2024-07-24T12:57:36.957" v="16" actId="1076"/>
        <pc:sldMkLst>
          <pc:docMk/>
          <pc:sldMk cId="365821766" sldId="633"/>
        </pc:sldMkLst>
        <pc:spChg chg="del">
          <ac:chgData name="Beth Keith" userId="970b72c8-dcbf-4ec9-8d34-f15795f17190" providerId="ADAL" clId="{AFBACC8B-1CFF-2840-B67B-6C1DB4037A20}" dt="2024-07-24T12:57:22.606" v="14" actId="478"/>
          <ac:spMkLst>
            <pc:docMk/>
            <pc:sldMk cId="365821766" sldId="633"/>
            <ac:spMk id="5" creationId="{52784CF6-4FC1-BC44-6289-EBC8A134609F}"/>
          </ac:spMkLst>
        </pc:spChg>
        <pc:spChg chg="mod">
          <ac:chgData name="Beth Keith" userId="970b72c8-dcbf-4ec9-8d34-f15795f17190" providerId="ADAL" clId="{AFBACC8B-1CFF-2840-B67B-6C1DB4037A20}" dt="2024-07-24T12:57:36.957" v="16" actId="1076"/>
          <ac:spMkLst>
            <pc:docMk/>
            <pc:sldMk cId="365821766" sldId="633"/>
            <ac:spMk id="8" creationId="{3E62041F-49E3-AC44-B86B-EA9DBD16610E}"/>
          </ac:spMkLst>
        </pc:spChg>
        <pc:picChg chg="del">
          <ac:chgData name="Beth Keith" userId="970b72c8-dcbf-4ec9-8d34-f15795f17190" providerId="ADAL" clId="{AFBACC8B-1CFF-2840-B67B-6C1DB4037A20}" dt="2024-07-24T12:57:24.086" v="15" actId="478"/>
          <ac:picMkLst>
            <pc:docMk/>
            <pc:sldMk cId="365821766" sldId="633"/>
            <ac:picMk id="4" creationId="{26EE6DF9-159D-2647-F27F-31D5DF46CA0F}"/>
          </ac:picMkLst>
        </pc:picChg>
      </pc:sldChg>
    </pc:docChg>
  </pc:docChgLst>
  <pc:docChgLst>
    <pc:chgData name="Beth Keith" userId="970b72c8-dcbf-4ec9-8d34-f15795f17190" providerId="ADAL" clId="{13987BFE-5984-C84F-B0A6-790E36DAE6A8}"/>
    <pc:docChg chg="modSld">
      <pc:chgData name="Beth Keith" userId="970b72c8-dcbf-4ec9-8d34-f15795f17190" providerId="ADAL" clId="{13987BFE-5984-C84F-B0A6-790E36DAE6A8}" dt="2023-09-14T11:43:39.826" v="0"/>
      <pc:docMkLst>
        <pc:docMk/>
      </pc:docMkLst>
      <pc:sldChg chg="modSp mod">
        <pc:chgData name="Beth Keith" userId="970b72c8-dcbf-4ec9-8d34-f15795f17190" providerId="ADAL" clId="{13987BFE-5984-C84F-B0A6-790E36DAE6A8}" dt="2023-09-14T11:43:39.826" v="0"/>
        <pc:sldMkLst>
          <pc:docMk/>
          <pc:sldMk cId="3663351838" sldId="574"/>
        </pc:sldMkLst>
        <pc:spChg chg="mod">
          <ac:chgData name="Beth Keith" userId="970b72c8-dcbf-4ec9-8d34-f15795f17190" providerId="ADAL" clId="{13987BFE-5984-C84F-B0A6-790E36DAE6A8}" dt="2023-09-14T11:43:39.826" v="0"/>
          <ac:spMkLst>
            <pc:docMk/>
            <pc:sldMk cId="3663351838" sldId="574"/>
            <ac:spMk id="8" creationId="{3E62041F-49E3-AC44-B86B-EA9DBD16610E}"/>
          </ac:spMkLst>
        </pc:spChg>
      </pc:sldChg>
    </pc:docChg>
  </pc:docChgLst>
  <pc:docChgLst>
    <pc:chgData clId="Web-{054B9568-5CC7-CECD-86C0-00C7BB20FE76}"/>
    <pc:docChg chg="modSld">
      <pc:chgData name="" userId="" providerId="" clId="Web-{054B9568-5CC7-CECD-86C0-00C7BB20FE76}" dt="2023-09-24T11:35:38.342" v="3" actId="20577"/>
      <pc:docMkLst>
        <pc:docMk/>
      </pc:docMkLst>
      <pc:sldChg chg="modSp">
        <pc:chgData name="" userId="" providerId="" clId="Web-{054B9568-5CC7-CECD-86C0-00C7BB20FE76}" dt="2023-09-24T11:35:38.342" v="3" actId="20577"/>
        <pc:sldMkLst>
          <pc:docMk/>
          <pc:sldMk cId="2166926119" sldId="258"/>
        </pc:sldMkLst>
        <pc:spChg chg="mod">
          <ac:chgData name="" userId="" providerId="" clId="Web-{054B9568-5CC7-CECD-86C0-00C7BB20FE76}" dt="2023-09-24T11:35:38.342" v="3" actId="20577"/>
          <ac:spMkLst>
            <pc:docMk/>
            <pc:sldMk cId="2166926119" sldId="258"/>
            <ac:spMk id="2" creationId="{8C05B51E-54C3-491A-840E-17284845BB0E}"/>
          </ac:spMkLst>
        </pc:spChg>
      </pc:sldChg>
    </pc:docChg>
  </pc:docChgLst>
  <pc:docChgLst>
    <pc:chgData name="Director of Music" userId="S::music@stmarkssheffield.co.uk::db4b9caa-99c3-4ec1-ba42-24c76a65bbf6" providerId="AD" clId="Web-{68617244-013B-FE5E-F5D8-DB609908679B}"/>
    <pc:docChg chg="modSld">
      <pc:chgData name="Director of Music" userId="S::music@stmarkssheffield.co.uk::db4b9caa-99c3-4ec1-ba42-24c76a65bbf6" providerId="AD" clId="Web-{68617244-013B-FE5E-F5D8-DB609908679B}" dt="2024-10-11T08:03:18.482" v="0" actId="20577"/>
      <pc:docMkLst>
        <pc:docMk/>
      </pc:docMkLst>
      <pc:sldChg chg="modSp">
        <pc:chgData name="Director of Music" userId="S::music@stmarkssheffield.co.uk::db4b9caa-99c3-4ec1-ba42-24c76a65bbf6" providerId="AD" clId="Web-{68617244-013B-FE5E-F5D8-DB609908679B}" dt="2024-10-11T08:03:18.482" v="0" actId="20577"/>
        <pc:sldMkLst>
          <pc:docMk/>
          <pc:sldMk cId="570720571" sldId="612"/>
        </pc:sldMkLst>
        <pc:spChg chg="mod">
          <ac:chgData name="Director of Music" userId="S::music@stmarkssheffield.co.uk::db4b9caa-99c3-4ec1-ba42-24c76a65bbf6" providerId="AD" clId="Web-{68617244-013B-FE5E-F5D8-DB609908679B}" dt="2024-10-11T08:03:18.482" v="0" actId="20577"/>
          <ac:spMkLst>
            <pc:docMk/>
            <pc:sldMk cId="570720571" sldId="612"/>
            <ac:spMk id="2" creationId="{FF4328A5-EE85-B743-B54A-20052286B095}"/>
          </ac:spMkLst>
        </pc:spChg>
      </pc:sldChg>
    </pc:docChg>
  </pc:docChgLst>
  <pc:docChgLst>
    <pc:chgData name="Beth Keith" userId="970b72c8-dcbf-4ec9-8d34-f15795f17190" providerId="ADAL" clId="{E1D37A42-A6FD-1746-9A81-80E23AC67706}"/>
    <pc:docChg chg="undo custSel addSld delSld modSld sldOrd">
      <pc:chgData name="Beth Keith" userId="970b72c8-dcbf-4ec9-8d34-f15795f17190" providerId="ADAL" clId="{E1D37A42-A6FD-1746-9A81-80E23AC67706}" dt="2024-09-30T10:37:43.863" v="1536" actId="1076"/>
      <pc:docMkLst>
        <pc:docMk/>
      </pc:docMkLst>
      <pc:sldChg chg="modSp mod">
        <pc:chgData name="Beth Keith" userId="970b72c8-dcbf-4ec9-8d34-f15795f17190" providerId="ADAL" clId="{E1D37A42-A6FD-1746-9A81-80E23AC67706}" dt="2024-09-30T10:07:20.021" v="37" actId="1076"/>
        <pc:sldMkLst>
          <pc:docMk/>
          <pc:sldMk cId="348692992" sldId="308"/>
        </pc:sldMkLst>
        <pc:spChg chg="mod">
          <ac:chgData name="Beth Keith" userId="970b72c8-dcbf-4ec9-8d34-f15795f17190" providerId="ADAL" clId="{E1D37A42-A6FD-1746-9A81-80E23AC67706}" dt="2024-09-30T10:07:20.021" v="37" actId="1076"/>
          <ac:spMkLst>
            <pc:docMk/>
            <pc:sldMk cId="348692992" sldId="308"/>
            <ac:spMk id="4" creationId="{499413A8-CD89-4ADB-ADCE-CB7986CE61B3}"/>
          </ac:spMkLst>
        </pc:spChg>
      </pc:sldChg>
      <pc:sldChg chg="modSp mod">
        <pc:chgData name="Beth Keith" userId="970b72c8-dcbf-4ec9-8d34-f15795f17190" providerId="ADAL" clId="{E1D37A42-A6FD-1746-9A81-80E23AC67706}" dt="2024-09-30T10:27:09.236" v="912" actId="20577"/>
        <pc:sldMkLst>
          <pc:docMk/>
          <pc:sldMk cId="3317624535" sldId="351"/>
        </pc:sldMkLst>
        <pc:spChg chg="mod">
          <ac:chgData name="Beth Keith" userId="970b72c8-dcbf-4ec9-8d34-f15795f17190" providerId="ADAL" clId="{E1D37A42-A6FD-1746-9A81-80E23AC67706}" dt="2024-09-30T10:27:09.236" v="912" actId="20577"/>
          <ac:spMkLst>
            <pc:docMk/>
            <pc:sldMk cId="3317624535" sldId="351"/>
            <ac:spMk id="8" creationId="{3E62041F-49E3-AC44-B86B-EA9DBD16610E}"/>
          </ac:spMkLst>
        </pc:spChg>
      </pc:sldChg>
      <pc:sldChg chg="del">
        <pc:chgData name="Beth Keith" userId="970b72c8-dcbf-4ec9-8d34-f15795f17190" providerId="ADAL" clId="{E1D37A42-A6FD-1746-9A81-80E23AC67706}" dt="2024-09-30T10:11:39.123" v="128" actId="2696"/>
        <pc:sldMkLst>
          <pc:docMk/>
          <pc:sldMk cId="926687451" sldId="372"/>
        </pc:sldMkLst>
      </pc:sldChg>
      <pc:sldChg chg="delSp modSp mod">
        <pc:chgData name="Beth Keith" userId="970b72c8-dcbf-4ec9-8d34-f15795f17190" providerId="ADAL" clId="{E1D37A42-A6FD-1746-9A81-80E23AC67706}" dt="2024-09-30T09:59:36.982" v="17" actId="20577"/>
        <pc:sldMkLst>
          <pc:docMk/>
          <pc:sldMk cId="570720571" sldId="612"/>
        </pc:sldMkLst>
        <pc:spChg chg="mod">
          <ac:chgData name="Beth Keith" userId="970b72c8-dcbf-4ec9-8d34-f15795f17190" providerId="ADAL" clId="{E1D37A42-A6FD-1746-9A81-80E23AC67706}" dt="2024-09-30T09:59:36.982" v="17" actId="20577"/>
          <ac:spMkLst>
            <pc:docMk/>
            <pc:sldMk cId="570720571" sldId="612"/>
            <ac:spMk id="8" creationId="{35FEA0B5-F091-4344-B7E0-2ED0E62E9816}"/>
          </ac:spMkLst>
        </pc:spChg>
        <pc:picChg chg="del">
          <ac:chgData name="Beth Keith" userId="970b72c8-dcbf-4ec9-8d34-f15795f17190" providerId="ADAL" clId="{E1D37A42-A6FD-1746-9A81-80E23AC67706}" dt="2024-09-30T09:59:25.935" v="14" actId="478"/>
          <ac:picMkLst>
            <pc:docMk/>
            <pc:sldMk cId="570720571" sldId="612"/>
            <ac:picMk id="3" creationId="{7FE56C98-05E4-F314-B9CF-58DC2A617B03}"/>
          </ac:picMkLst>
        </pc:picChg>
      </pc:sldChg>
      <pc:sldChg chg="del">
        <pc:chgData name="Beth Keith" userId="970b72c8-dcbf-4ec9-8d34-f15795f17190" providerId="ADAL" clId="{E1D37A42-A6FD-1746-9A81-80E23AC67706}" dt="2024-09-30T10:24:55.175" v="807" actId="2696"/>
        <pc:sldMkLst>
          <pc:docMk/>
          <pc:sldMk cId="2869903669" sldId="613"/>
        </pc:sldMkLst>
      </pc:sldChg>
      <pc:sldChg chg="modSp mod">
        <pc:chgData name="Beth Keith" userId="970b72c8-dcbf-4ec9-8d34-f15795f17190" providerId="ADAL" clId="{E1D37A42-A6FD-1746-9A81-80E23AC67706}" dt="2024-09-30T10:19:28.162" v="724" actId="20577"/>
        <pc:sldMkLst>
          <pc:docMk/>
          <pc:sldMk cId="253196049" sldId="634"/>
        </pc:sldMkLst>
        <pc:spChg chg="mod">
          <ac:chgData name="Beth Keith" userId="970b72c8-dcbf-4ec9-8d34-f15795f17190" providerId="ADAL" clId="{E1D37A42-A6FD-1746-9A81-80E23AC67706}" dt="2024-09-30T10:19:28.162" v="724" actId="20577"/>
          <ac:spMkLst>
            <pc:docMk/>
            <pc:sldMk cId="253196049" sldId="634"/>
            <ac:spMk id="8" creationId="{3E62041F-49E3-AC44-B86B-EA9DBD16610E}"/>
          </ac:spMkLst>
        </pc:spChg>
      </pc:sldChg>
      <pc:sldChg chg="modSp mod">
        <pc:chgData name="Beth Keith" userId="970b72c8-dcbf-4ec9-8d34-f15795f17190" providerId="ADAL" clId="{E1D37A42-A6FD-1746-9A81-80E23AC67706}" dt="2024-09-30T10:32:44.477" v="1284" actId="20577"/>
        <pc:sldMkLst>
          <pc:docMk/>
          <pc:sldMk cId="896166822" sldId="635"/>
        </pc:sldMkLst>
        <pc:spChg chg="mod">
          <ac:chgData name="Beth Keith" userId="970b72c8-dcbf-4ec9-8d34-f15795f17190" providerId="ADAL" clId="{E1D37A42-A6FD-1746-9A81-80E23AC67706}" dt="2024-09-30T10:32:44.477" v="1284" actId="20577"/>
          <ac:spMkLst>
            <pc:docMk/>
            <pc:sldMk cId="896166822" sldId="635"/>
            <ac:spMk id="8" creationId="{3E62041F-49E3-AC44-B86B-EA9DBD16610E}"/>
          </ac:spMkLst>
        </pc:spChg>
      </pc:sldChg>
      <pc:sldChg chg="modSp mod">
        <pc:chgData name="Beth Keith" userId="970b72c8-dcbf-4ec9-8d34-f15795f17190" providerId="ADAL" clId="{E1D37A42-A6FD-1746-9A81-80E23AC67706}" dt="2024-09-30T10:37:43.863" v="1536" actId="1076"/>
        <pc:sldMkLst>
          <pc:docMk/>
          <pc:sldMk cId="1144788442" sldId="636"/>
        </pc:sldMkLst>
        <pc:spChg chg="mod">
          <ac:chgData name="Beth Keith" userId="970b72c8-dcbf-4ec9-8d34-f15795f17190" providerId="ADAL" clId="{E1D37A42-A6FD-1746-9A81-80E23AC67706}" dt="2024-09-30T10:37:43.863" v="1536" actId="1076"/>
          <ac:spMkLst>
            <pc:docMk/>
            <pc:sldMk cId="1144788442" sldId="636"/>
            <ac:spMk id="8" creationId="{3E62041F-49E3-AC44-B86B-EA9DBD16610E}"/>
          </ac:spMkLst>
        </pc:spChg>
      </pc:sldChg>
      <pc:sldChg chg="delSp modSp add mod">
        <pc:chgData name="Beth Keith" userId="970b72c8-dcbf-4ec9-8d34-f15795f17190" providerId="ADAL" clId="{E1D37A42-A6FD-1746-9A81-80E23AC67706}" dt="2024-09-30T10:22:48.747" v="806" actId="113"/>
        <pc:sldMkLst>
          <pc:docMk/>
          <pc:sldMk cId="2197484955" sldId="639"/>
        </pc:sldMkLst>
        <pc:spChg chg="del">
          <ac:chgData name="Beth Keith" userId="970b72c8-dcbf-4ec9-8d34-f15795f17190" providerId="ADAL" clId="{E1D37A42-A6FD-1746-9A81-80E23AC67706}" dt="2024-09-30T10:11:47.792" v="130" actId="478"/>
          <ac:spMkLst>
            <pc:docMk/>
            <pc:sldMk cId="2197484955" sldId="639"/>
            <ac:spMk id="7" creationId="{65158A38-4487-2C8A-0C09-9DDF034A97F7}"/>
          </ac:spMkLst>
        </pc:spChg>
        <pc:spChg chg="mod">
          <ac:chgData name="Beth Keith" userId="970b72c8-dcbf-4ec9-8d34-f15795f17190" providerId="ADAL" clId="{E1D37A42-A6FD-1746-9A81-80E23AC67706}" dt="2024-09-30T10:22:48.747" v="806" actId="113"/>
          <ac:spMkLst>
            <pc:docMk/>
            <pc:sldMk cId="2197484955" sldId="639"/>
            <ac:spMk id="8" creationId="{ED06643B-8A16-99D9-8949-6B1430EFC18A}"/>
          </ac:spMkLst>
        </pc:spChg>
      </pc:sldChg>
      <pc:sldChg chg="modSp add mod ord">
        <pc:chgData name="Beth Keith" userId="970b72c8-dcbf-4ec9-8d34-f15795f17190" providerId="ADAL" clId="{E1D37A42-A6FD-1746-9A81-80E23AC67706}" dt="2024-09-30T10:21:00.478" v="737" actId="20577"/>
        <pc:sldMkLst>
          <pc:docMk/>
          <pc:sldMk cId="149762549" sldId="640"/>
        </pc:sldMkLst>
        <pc:spChg chg="mod">
          <ac:chgData name="Beth Keith" userId="970b72c8-dcbf-4ec9-8d34-f15795f17190" providerId="ADAL" clId="{E1D37A42-A6FD-1746-9A81-80E23AC67706}" dt="2024-09-30T10:21:00.478" v="737" actId="20577"/>
          <ac:spMkLst>
            <pc:docMk/>
            <pc:sldMk cId="149762549" sldId="640"/>
            <ac:spMk id="8" creationId="{DC6F676E-B21E-A43D-1F9A-2548AB2B23AB}"/>
          </ac:spMkLst>
        </pc:spChg>
      </pc:sldChg>
      <pc:sldChg chg="modSp add mod ord">
        <pc:chgData name="Beth Keith" userId="970b72c8-dcbf-4ec9-8d34-f15795f17190" providerId="ADAL" clId="{E1D37A42-A6FD-1746-9A81-80E23AC67706}" dt="2024-09-30T10:22:04.708" v="799" actId="20577"/>
        <pc:sldMkLst>
          <pc:docMk/>
          <pc:sldMk cId="1963289430" sldId="641"/>
        </pc:sldMkLst>
        <pc:spChg chg="mod">
          <ac:chgData name="Beth Keith" userId="970b72c8-dcbf-4ec9-8d34-f15795f17190" providerId="ADAL" clId="{E1D37A42-A6FD-1746-9A81-80E23AC67706}" dt="2024-09-30T10:22:04.708" v="799" actId="20577"/>
          <ac:spMkLst>
            <pc:docMk/>
            <pc:sldMk cId="1963289430" sldId="641"/>
            <ac:spMk id="8" creationId="{E68000DC-69B2-F866-30ED-018E89476943}"/>
          </ac:spMkLst>
        </pc:spChg>
      </pc:sldChg>
      <pc:sldChg chg="modSp add mod ord">
        <pc:chgData name="Beth Keith" userId="970b72c8-dcbf-4ec9-8d34-f15795f17190" providerId="ADAL" clId="{E1D37A42-A6FD-1746-9A81-80E23AC67706}" dt="2024-09-30T10:22:44.486" v="805" actId="113"/>
        <pc:sldMkLst>
          <pc:docMk/>
          <pc:sldMk cId="550767149" sldId="642"/>
        </pc:sldMkLst>
        <pc:spChg chg="mod">
          <ac:chgData name="Beth Keith" userId="970b72c8-dcbf-4ec9-8d34-f15795f17190" providerId="ADAL" clId="{E1D37A42-A6FD-1746-9A81-80E23AC67706}" dt="2024-09-30T10:22:44.486" v="805" actId="113"/>
          <ac:spMkLst>
            <pc:docMk/>
            <pc:sldMk cId="550767149" sldId="642"/>
            <ac:spMk id="8" creationId="{4E3C9A69-C0BA-BF69-B537-A7ABCFAB742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C88CC-CF21-ED47-BE7A-64517645D6CB}" type="datetimeFigureOut">
              <a:rPr lang="en-GB" smtClean="0"/>
              <a:t>12/10/2024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9DCD4-1820-F044-97FD-CD9A11A534FB}" type="slidenum">
              <a:rPr lang="en-GB" smtClean="0"/>
              <a:t>‹#›</a:t>
            </a:fld>
            <a:endParaRPr lang="en-GB"/>
          </a:p>
        </p:txBody>
      </p:sp>
    </p:spTree>
    <p:extLst>
      <p:ext uri="{BB962C8B-B14F-4D97-AF65-F5344CB8AC3E}">
        <p14:creationId xmlns:p14="http://schemas.microsoft.com/office/powerpoint/2010/main" val="2982937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B9DCD4-1820-F044-97FD-CD9A11A534FB}" type="slidenum">
              <a:rPr lang="en-GB" smtClean="0"/>
              <a:t>2</a:t>
            </a:fld>
            <a:endParaRPr lang="en-GB"/>
          </a:p>
        </p:txBody>
      </p:sp>
    </p:spTree>
    <p:extLst>
      <p:ext uri="{BB962C8B-B14F-4D97-AF65-F5344CB8AC3E}">
        <p14:creationId xmlns:p14="http://schemas.microsoft.com/office/powerpoint/2010/main" val="876686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577F2-C31F-DF47-8EFD-45A186D7F1B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6D799DB-D226-3D41-939F-5199D184C9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5D09ABE-C607-BC47-AC6F-36F3EA5E47E3}"/>
              </a:ext>
            </a:extLst>
          </p:cNvPr>
          <p:cNvSpPr>
            <a:spLocks noGrp="1"/>
          </p:cNvSpPr>
          <p:nvPr>
            <p:ph type="dt" sz="half" idx="10"/>
          </p:nvPr>
        </p:nvSpPr>
        <p:spPr/>
        <p:txBody>
          <a:bodyPr/>
          <a:lstStyle/>
          <a:p>
            <a:r>
              <a:rPr lang="en-GB"/>
              <a:t>02/08/2020</a:t>
            </a:r>
          </a:p>
        </p:txBody>
      </p:sp>
      <p:sp>
        <p:nvSpPr>
          <p:cNvPr id="5" name="Footer Placeholder 4">
            <a:extLst>
              <a:ext uri="{FF2B5EF4-FFF2-40B4-BE49-F238E27FC236}">
                <a16:creationId xmlns:a16="http://schemas.microsoft.com/office/drawing/2014/main" id="{3D4CA51B-BFEE-FD4E-A12A-43A8B75B4D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34B722-2C95-014F-A97A-E9ACFE4D850A}"/>
              </a:ext>
            </a:extLst>
          </p:cNvPr>
          <p:cNvSpPr>
            <a:spLocks noGrp="1"/>
          </p:cNvSpPr>
          <p:nvPr>
            <p:ph type="sldNum" sz="quarter" idx="12"/>
          </p:nvPr>
        </p:nvSpPr>
        <p:spPr/>
        <p:txBody>
          <a:bodyPr/>
          <a:lstStyle/>
          <a:p>
            <a:fld id="{5B689AA7-145E-744F-B296-38C6D60DC5BF}" type="slidenum">
              <a:rPr lang="en-GB" smtClean="0"/>
              <a:t>‹#›</a:t>
            </a:fld>
            <a:endParaRPr lang="en-GB"/>
          </a:p>
        </p:txBody>
      </p:sp>
    </p:spTree>
    <p:extLst>
      <p:ext uri="{BB962C8B-B14F-4D97-AF65-F5344CB8AC3E}">
        <p14:creationId xmlns:p14="http://schemas.microsoft.com/office/powerpoint/2010/main" val="331230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839C0-88B6-934B-BC4D-9F8DBE85447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25A79B8-7D8F-A946-99A0-FB16AB0EF19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C9C9B7-1DF7-7B43-8F01-C33E54352A1E}"/>
              </a:ext>
            </a:extLst>
          </p:cNvPr>
          <p:cNvSpPr>
            <a:spLocks noGrp="1"/>
          </p:cNvSpPr>
          <p:nvPr>
            <p:ph type="dt" sz="half" idx="10"/>
          </p:nvPr>
        </p:nvSpPr>
        <p:spPr/>
        <p:txBody>
          <a:bodyPr/>
          <a:lstStyle/>
          <a:p>
            <a:r>
              <a:rPr lang="en-GB"/>
              <a:t>02/08/2020</a:t>
            </a:r>
          </a:p>
        </p:txBody>
      </p:sp>
      <p:sp>
        <p:nvSpPr>
          <p:cNvPr id="5" name="Footer Placeholder 4">
            <a:extLst>
              <a:ext uri="{FF2B5EF4-FFF2-40B4-BE49-F238E27FC236}">
                <a16:creationId xmlns:a16="http://schemas.microsoft.com/office/drawing/2014/main" id="{C4713FA9-6D09-944B-97B0-330B676AB0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0A4A59-1545-F747-9001-C2C0C7E7E383}"/>
              </a:ext>
            </a:extLst>
          </p:cNvPr>
          <p:cNvSpPr>
            <a:spLocks noGrp="1"/>
          </p:cNvSpPr>
          <p:nvPr>
            <p:ph type="sldNum" sz="quarter" idx="12"/>
          </p:nvPr>
        </p:nvSpPr>
        <p:spPr/>
        <p:txBody>
          <a:bodyPr/>
          <a:lstStyle/>
          <a:p>
            <a:fld id="{5B689AA7-145E-744F-B296-38C6D60DC5BF}" type="slidenum">
              <a:rPr lang="en-GB" smtClean="0"/>
              <a:t>‹#›</a:t>
            </a:fld>
            <a:endParaRPr lang="en-GB"/>
          </a:p>
        </p:txBody>
      </p:sp>
    </p:spTree>
    <p:extLst>
      <p:ext uri="{BB962C8B-B14F-4D97-AF65-F5344CB8AC3E}">
        <p14:creationId xmlns:p14="http://schemas.microsoft.com/office/powerpoint/2010/main" val="1423024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61F9E9-1CBD-4048-A1CD-C969D4B45A78}"/>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D27E68E-4A03-6C4D-BCC9-A3CAF4AF4B2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D266759-D72E-6342-99A2-C47309FB7DBB}"/>
              </a:ext>
            </a:extLst>
          </p:cNvPr>
          <p:cNvSpPr>
            <a:spLocks noGrp="1"/>
          </p:cNvSpPr>
          <p:nvPr>
            <p:ph type="dt" sz="half" idx="10"/>
          </p:nvPr>
        </p:nvSpPr>
        <p:spPr/>
        <p:txBody>
          <a:bodyPr/>
          <a:lstStyle/>
          <a:p>
            <a:r>
              <a:rPr lang="en-GB"/>
              <a:t>02/08/2020</a:t>
            </a:r>
          </a:p>
        </p:txBody>
      </p:sp>
      <p:sp>
        <p:nvSpPr>
          <p:cNvPr id="5" name="Footer Placeholder 4">
            <a:extLst>
              <a:ext uri="{FF2B5EF4-FFF2-40B4-BE49-F238E27FC236}">
                <a16:creationId xmlns:a16="http://schemas.microsoft.com/office/drawing/2014/main" id="{2544B6A9-CDE1-154A-9466-34EA3B5260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FFA68F-29F9-0B41-869C-83E59C18FDF3}"/>
              </a:ext>
            </a:extLst>
          </p:cNvPr>
          <p:cNvSpPr>
            <a:spLocks noGrp="1"/>
          </p:cNvSpPr>
          <p:nvPr>
            <p:ph type="sldNum" sz="quarter" idx="12"/>
          </p:nvPr>
        </p:nvSpPr>
        <p:spPr/>
        <p:txBody>
          <a:bodyPr/>
          <a:lstStyle/>
          <a:p>
            <a:fld id="{5B689AA7-145E-744F-B296-38C6D60DC5BF}" type="slidenum">
              <a:rPr lang="en-GB" smtClean="0"/>
              <a:t>‹#›</a:t>
            </a:fld>
            <a:endParaRPr lang="en-GB"/>
          </a:p>
        </p:txBody>
      </p:sp>
    </p:spTree>
    <p:extLst>
      <p:ext uri="{BB962C8B-B14F-4D97-AF65-F5344CB8AC3E}">
        <p14:creationId xmlns:p14="http://schemas.microsoft.com/office/powerpoint/2010/main" val="3826168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213519-008B-431A-BFAC-4270BF995F86}" type="datetimeFigureOut">
              <a:rPr lang="en-GB" smtClean="0"/>
              <a:t>12/10/2024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FAFF70-992E-4712-AFEA-26242ADAE56C}" type="slidenum">
              <a:rPr lang="en-GB" smtClean="0"/>
              <a:t>‹#›</a:t>
            </a:fld>
            <a:endParaRPr lang="en-GB"/>
          </a:p>
        </p:txBody>
      </p:sp>
    </p:spTree>
    <p:extLst>
      <p:ext uri="{BB962C8B-B14F-4D97-AF65-F5344CB8AC3E}">
        <p14:creationId xmlns:p14="http://schemas.microsoft.com/office/powerpoint/2010/main" val="1618614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1E8E4-DB9D-D348-A501-3BC25D38122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2941335-271A-1440-92F9-0BDB9FFBA27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F1016E8-CB2E-794E-9E6D-8902ABBC7638}"/>
              </a:ext>
            </a:extLst>
          </p:cNvPr>
          <p:cNvSpPr>
            <a:spLocks noGrp="1"/>
          </p:cNvSpPr>
          <p:nvPr>
            <p:ph type="dt" sz="half" idx="10"/>
          </p:nvPr>
        </p:nvSpPr>
        <p:spPr/>
        <p:txBody>
          <a:bodyPr/>
          <a:lstStyle/>
          <a:p>
            <a:r>
              <a:rPr lang="en-GB"/>
              <a:t>02/08/2020</a:t>
            </a:r>
          </a:p>
        </p:txBody>
      </p:sp>
      <p:sp>
        <p:nvSpPr>
          <p:cNvPr id="5" name="Footer Placeholder 4">
            <a:extLst>
              <a:ext uri="{FF2B5EF4-FFF2-40B4-BE49-F238E27FC236}">
                <a16:creationId xmlns:a16="http://schemas.microsoft.com/office/drawing/2014/main" id="{6B7E7008-7ECC-1D45-AB46-14664C0C08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328AC3-1E7B-8A4B-825A-78E956B19FE4}"/>
              </a:ext>
            </a:extLst>
          </p:cNvPr>
          <p:cNvSpPr>
            <a:spLocks noGrp="1"/>
          </p:cNvSpPr>
          <p:nvPr>
            <p:ph type="sldNum" sz="quarter" idx="12"/>
          </p:nvPr>
        </p:nvSpPr>
        <p:spPr/>
        <p:txBody>
          <a:bodyPr/>
          <a:lstStyle/>
          <a:p>
            <a:fld id="{5B689AA7-145E-744F-B296-38C6D60DC5BF}" type="slidenum">
              <a:rPr lang="en-GB" smtClean="0"/>
              <a:t>‹#›</a:t>
            </a:fld>
            <a:endParaRPr lang="en-GB"/>
          </a:p>
        </p:txBody>
      </p:sp>
    </p:spTree>
    <p:extLst>
      <p:ext uri="{BB962C8B-B14F-4D97-AF65-F5344CB8AC3E}">
        <p14:creationId xmlns:p14="http://schemas.microsoft.com/office/powerpoint/2010/main" val="252783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575AB-4DB0-D945-833E-736C7F1928C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6BE5812-FABA-934A-8685-ED87BA841D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970D5AB-13EB-EA41-BDEE-F66B4E3943C5}"/>
              </a:ext>
            </a:extLst>
          </p:cNvPr>
          <p:cNvSpPr>
            <a:spLocks noGrp="1"/>
          </p:cNvSpPr>
          <p:nvPr>
            <p:ph type="dt" sz="half" idx="10"/>
          </p:nvPr>
        </p:nvSpPr>
        <p:spPr/>
        <p:txBody>
          <a:bodyPr/>
          <a:lstStyle/>
          <a:p>
            <a:r>
              <a:rPr lang="en-GB"/>
              <a:t>02/08/2020</a:t>
            </a:r>
          </a:p>
        </p:txBody>
      </p:sp>
      <p:sp>
        <p:nvSpPr>
          <p:cNvPr id="5" name="Footer Placeholder 4">
            <a:extLst>
              <a:ext uri="{FF2B5EF4-FFF2-40B4-BE49-F238E27FC236}">
                <a16:creationId xmlns:a16="http://schemas.microsoft.com/office/drawing/2014/main" id="{0829C0B0-7D0A-FD4E-95FA-858290A981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E574C9-3F59-A94F-A064-37EFBAFE7351}"/>
              </a:ext>
            </a:extLst>
          </p:cNvPr>
          <p:cNvSpPr>
            <a:spLocks noGrp="1"/>
          </p:cNvSpPr>
          <p:nvPr>
            <p:ph type="sldNum" sz="quarter" idx="12"/>
          </p:nvPr>
        </p:nvSpPr>
        <p:spPr/>
        <p:txBody>
          <a:bodyPr/>
          <a:lstStyle/>
          <a:p>
            <a:fld id="{5B689AA7-145E-744F-B296-38C6D60DC5BF}" type="slidenum">
              <a:rPr lang="en-GB" smtClean="0"/>
              <a:t>‹#›</a:t>
            </a:fld>
            <a:endParaRPr lang="en-GB"/>
          </a:p>
        </p:txBody>
      </p:sp>
    </p:spTree>
    <p:extLst>
      <p:ext uri="{BB962C8B-B14F-4D97-AF65-F5344CB8AC3E}">
        <p14:creationId xmlns:p14="http://schemas.microsoft.com/office/powerpoint/2010/main" val="1264896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1E9FE-9731-B04F-B153-71C56CA0F72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FECA7D9-5353-8042-BCA4-997013C0DDE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7F36B6E-269D-DC4F-AA91-87D336EE44D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2E8D463-48ED-054C-9089-F7643B9F651F}"/>
              </a:ext>
            </a:extLst>
          </p:cNvPr>
          <p:cNvSpPr>
            <a:spLocks noGrp="1"/>
          </p:cNvSpPr>
          <p:nvPr>
            <p:ph type="dt" sz="half" idx="10"/>
          </p:nvPr>
        </p:nvSpPr>
        <p:spPr/>
        <p:txBody>
          <a:bodyPr/>
          <a:lstStyle/>
          <a:p>
            <a:r>
              <a:rPr lang="en-GB"/>
              <a:t>02/08/2020</a:t>
            </a:r>
          </a:p>
        </p:txBody>
      </p:sp>
      <p:sp>
        <p:nvSpPr>
          <p:cNvPr id="6" name="Footer Placeholder 5">
            <a:extLst>
              <a:ext uri="{FF2B5EF4-FFF2-40B4-BE49-F238E27FC236}">
                <a16:creationId xmlns:a16="http://schemas.microsoft.com/office/drawing/2014/main" id="{8B31109F-8070-3A4B-81E7-861E870E12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2F98F5-5B71-904D-89EC-057521F38A6F}"/>
              </a:ext>
            </a:extLst>
          </p:cNvPr>
          <p:cNvSpPr>
            <a:spLocks noGrp="1"/>
          </p:cNvSpPr>
          <p:nvPr>
            <p:ph type="sldNum" sz="quarter" idx="12"/>
          </p:nvPr>
        </p:nvSpPr>
        <p:spPr/>
        <p:txBody>
          <a:bodyPr/>
          <a:lstStyle/>
          <a:p>
            <a:fld id="{5B689AA7-145E-744F-B296-38C6D60DC5BF}" type="slidenum">
              <a:rPr lang="en-GB" smtClean="0"/>
              <a:t>‹#›</a:t>
            </a:fld>
            <a:endParaRPr lang="en-GB"/>
          </a:p>
        </p:txBody>
      </p:sp>
    </p:spTree>
    <p:extLst>
      <p:ext uri="{BB962C8B-B14F-4D97-AF65-F5344CB8AC3E}">
        <p14:creationId xmlns:p14="http://schemas.microsoft.com/office/powerpoint/2010/main" val="350048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31AAC-CDAA-2042-BA88-FADB05E5764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993E27C-A1FE-9C49-B823-C790394CF0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70B854B-A302-1942-BB08-EB9A76829F6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D07F95F-079D-3142-910D-0776AFE32E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C2FD26D-7EE8-2E40-B5AE-C8B63C89FE8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FA7587E-E272-1D49-B85E-E8576E47A74F}"/>
              </a:ext>
            </a:extLst>
          </p:cNvPr>
          <p:cNvSpPr>
            <a:spLocks noGrp="1"/>
          </p:cNvSpPr>
          <p:nvPr>
            <p:ph type="dt" sz="half" idx="10"/>
          </p:nvPr>
        </p:nvSpPr>
        <p:spPr/>
        <p:txBody>
          <a:bodyPr/>
          <a:lstStyle/>
          <a:p>
            <a:r>
              <a:rPr lang="en-GB"/>
              <a:t>02/08/2020</a:t>
            </a:r>
          </a:p>
        </p:txBody>
      </p:sp>
      <p:sp>
        <p:nvSpPr>
          <p:cNvPr id="8" name="Footer Placeholder 7">
            <a:extLst>
              <a:ext uri="{FF2B5EF4-FFF2-40B4-BE49-F238E27FC236}">
                <a16:creationId xmlns:a16="http://schemas.microsoft.com/office/drawing/2014/main" id="{7EE4AF95-465A-CD49-A327-D41ECAB0A3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18441C2-506D-6241-A7F0-8712B3C0E042}"/>
              </a:ext>
            </a:extLst>
          </p:cNvPr>
          <p:cNvSpPr>
            <a:spLocks noGrp="1"/>
          </p:cNvSpPr>
          <p:nvPr>
            <p:ph type="sldNum" sz="quarter" idx="12"/>
          </p:nvPr>
        </p:nvSpPr>
        <p:spPr/>
        <p:txBody>
          <a:bodyPr/>
          <a:lstStyle/>
          <a:p>
            <a:fld id="{5B689AA7-145E-744F-B296-38C6D60DC5BF}" type="slidenum">
              <a:rPr lang="en-GB" smtClean="0"/>
              <a:t>‹#›</a:t>
            </a:fld>
            <a:endParaRPr lang="en-GB"/>
          </a:p>
        </p:txBody>
      </p:sp>
    </p:spTree>
    <p:extLst>
      <p:ext uri="{BB962C8B-B14F-4D97-AF65-F5344CB8AC3E}">
        <p14:creationId xmlns:p14="http://schemas.microsoft.com/office/powerpoint/2010/main" val="1212148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FF760-91B3-A847-AC83-8BDB96FD332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BFA90EB-DF2E-FF4F-B4FB-8921AEDD5B8C}"/>
              </a:ext>
            </a:extLst>
          </p:cNvPr>
          <p:cNvSpPr>
            <a:spLocks noGrp="1"/>
          </p:cNvSpPr>
          <p:nvPr>
            <p:ph type="dt" sz="half" idx="10"/>
          </p:nvPr>
        </p:nvSpPr>
        <p:spPr/>
        <p:txBody>
          <a:bodyPr/>
          <a:lstStyle/>
          <a:p>
            <a:r>
              <a:rPr lang="en-GB"/>
              <a:t>02/08/2020</a:t>
            </a:r>
          </a:p>
        </p:txBody>
      </p:sp>
      <p:sp>
        <p:nvSpPr>
          <p:cNvPr id="4" name="Footer Placeholder 3">
            <a:extLst>
              <a:ext uri="{FF2B5EF4-FFF2-40B4-BE49-F238E27FC236}">
                <a16:creationId xmlns:a16="http://schemas.microsoft.com/office/drawing/2014/main" id="{2D6E08DD-FBE6-3640-986A-0EAFC69FB80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386BFFD-8FC1-584B-8A41-93969CF7B24D}"/>
              </a:ext>
            </a:extLst>
          </p:cNvPr>
          <p:cNvSpPr>
            <a:spLocks noGrp="1"/>
          </p:cNvSpPr>
          <p:nvPr>
            <p:ph type="sldNum" sz="quarter" idx="12"/>
          </p:nvPr>
        </p:nvSpPr>
        <p:spPr/>
        <p:txBody>
          <a:bodyPr/>
          <a:lstStyle/>
          <a:p>
            <a:fld id="{5B689AA7-145E-744F-B296-38C6D60DC5BF}" type="slidenum">
              <a:rPr lang="en-GB" smtClean="0"/>
              <a:t>‹#›</a:t>
            </a:fld>
            <a:endParaRPr lang="en-GB"/>
          </a:p>
        </p:txBody>
      </p:sp>
    </p:spTree>
    <p:extLst>
      <p:ext uri="{BB962C8B-B14F-4D97-AF65-F5344CB8AC3E}">
        <p14:creationId xmlns:p14="http://schemas.microsoft.com/office/powerpoint/2010/main" val="2897911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0E46FA-D8EC-EA47-89F7-41C676E887D2}"/>
              </a:ext>
            </a:extLst>
          </p:cNvPr>
          <p:cNvSpPr>
            <a:spLocks noGrp="1"/>
          </p:cNvSpPr>
          <p:nvPr>
            <p:ph type="dt" sz="half" idx="10"/>
          </p:nvPr>
        </p:nvSpPr>
        <p:spPr/>
        <p:txBody>
          <a:bodyPr/>
          <a:lstStyle/>
          <a:p>
            <a:r>
              <a:rPr lang="en-GB"/>
              <a:t>02/08/2020</a:t>
            </a:r>
          </a:p>
        </p:txBody>
      </p:sp>
      <p:sp>
        <p:nvSpPr>
          <p:cNvPr id="3" name="Footer Placeholder 2">
            <a:extLst>
              <a:ext uri="{FF2B5EF4-FFF2-40B4-BE49-F238E27FC236}">
                <a16:creationId xmlns:a16="http://schemas.microsoft.com/office/drawing/2014/main" id="{A05F74EB-7997-334C-B056-76BAFB86F91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2C3340-C1B3-3444-85D3-F3F1C7CBAAEA}"/>
              </a:ext>
            </a:extLst>
          </p:cNvPr>
          <p:cNvSpPr>
            <a:spLocks noGrp="1"/>
          </p:cNvSpPr>
          <p:nvPr>
            <p:ph type="sldNum" sz="quarter" idx="12"/>
          </p:nvPr>
        </p:nvSpPr>
        <p:spPr/>
        <p:txBody>
          <a:bodyPr/>
          <a:lstStyle/>
          <a:p>
            <a:fld id="{5B689AA7-145E-744F-B296-38C6D60DC5BF}" type="slidenum">
              <a:rPr lang="en-GB" smtClean="0"/>
              <a:t>‹#›</a:t>
            </a:fld>
            <a:endParaRPr lang="en-GB"/>
          </a:p>
        </p:txBody>
      </p:sp>
    </p:spTree>
    <p:extLst>
      <p:ext uri="{BB962C8B-B14F-4D97-AF65-F5344CB8AC3E}">
        <p14:creationId xmlns:p14="http://schemas.microsoft.com/office/powerpoint/2010/main" val="1804527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D4224-FDDB-E445-B4D9-5789857F1D8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597F55C8-FE5A-9F45-955C-991B891C8F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5AA8459-5020-634A-A1C5-299EE8AD2D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AD7CE73-E610-6846-A72E-ADDAA70BE8D5}"/>
              </a:ext>
            </a:extLst>
          </p:cNvPr>
          <p:cNvSpPr>
            <a:spLocks noGrp="1"/>
          </p:cNvSpPr>
          <p:nvPr>
            <p:ph type="dt" sz="half" idx="10"/>
          </p:nvPr>
        </p:nvSpPr>
        <p:spPr/>
        <p:txBody>
          <a:bodyPr/>
          <a:lstStyle/>
          <a:p>
            <a:r>
              <a:rPr lang="en-GB"/>
              <a:t>02/08/2020</a:t>
            </a:r>
          </a:p>
        </p:txBody>
      </p:sp>
      <p:sp>
        <p:nvSpPr>
          <p:cNvPr id="6" name="Footer Placeholder 5">
            <a:extLst>
              <a:ext uri="{FF2B5EF4-FFF2-40B4-BE49-F238E27FC236}">
                <a16:creationId xmlns:a16="http://schemas.microsoft.com/office/drawing/2014/main" id="{80D513E5-C8FB-4A4D-A0AD-3ACDF28133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8ED8C4-DCED-DA48-A397-28C343613DFF}"/>
              </a:ext>
            </a:extLst>
          </p:cNvPr>
          <p:cNvSpPr>
            <a:spLocks noGrp="1"/>
          </p:cNvSpPr>
          <p:nvPr>
            <p:ph type="sldNum" sz="quarter" idx="12"/>
          </p:nvPr>
        </p:nvSpPr>
        <p:spPr/>
        <p:txBody>
          <a:bodyPr/>
          <a:lstStyle/>
          <a:p>
            <a:fld id="{5B689AA7-145E-744F-B296-38C6D60DC5BF}" type="slidenum">
              <a:rPr lang="en-GB" smtClean="0"/>
              <a:t>‹#›</a:t>
            </a:fld>
            <a:endParaRPr lang="en-GB"/>
          </a:p>
        </p:txBody>
      </p:sp>
    </p:spTree>
    <p:extLst>
      <p:ext uri="{BB962C8B-B14F-4D97-AF65-F5344CB8AC3E}">
        <p14:creationId xmlns:p14="http://schemas.microsoft.com/office/powerpoint/2010/main" val="1381602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4DF02-851F-3140-A57A-60A7D38F15B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5C34494-9D20-BD40-84B6-846CA1847A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530EA0E-A440-A14A-A8A4-2B0FFE278B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64881A3-F8BE-0643-BA4E-C4FA19D6A357}"/>
              </a:ext>
            </a:extLst>
          </p:cNvPr>
          <p:cNvSpPr>
            <a:spLocks noGrp="1"/>
          </p:cNvSpPr>
          <p:nvPr>
            <p:ph type="dt" sz="half" idx="10"/>
          </p:nvPr>
        </p:nvSpPr>
        <p:spPr/>
        <p:txBody>
          <a:bodyPr/>
          <a:lstStyle/>
          <a:p>
            <a:r>
              <a:rPr lang="en-GB"/>
              <a:t>02/08/2020</a:t>
            </a:r>
          </a:p>
        </p:txBody>
      </p:sp>
      <p:sp>
        <p:nvSpPr>
          <p:cNvPr id="6" name="Footer Placeholder 5">
            <a:extLst>
              <a:ext uri="{FF2B5EF4-FFF2-40B4-BE49-F238E27FC236}">
                <a16:creationId xmlns:a16="http://schemas.microsoft.com/office/drawing/2014/main" id="{9E2A7651-298F-0C4A-A62A-270AA1AB7B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BC01D1-98F2-EF4B-8C87-98F2F650D059}"/>
              </a:ext>
            </a:extLst>
          </p:cNvPr>
          <p:cNvSpPr>
            <a:spLocks noGrp="1"/>
          </p:cNvSpPr>
          <p:nvPr>
            <p:ph type="sldNum" sz="quarter" idx="12"/>
          </p:nvPr>
        </p:nvSpPr>
        <p:spPr/>
        <p:txBody>
          <a:bodyPr/>
          <a:lstStyle/>
          <a:p>
            <a:fld id="{5B689AA7-145E-744F-B296-38C6D60DC5BF}" type="slidenum">
              <a:rPr lang="en-GB" smtClean="0"/>
              <a:t>‹#›</a:t>
            </a:fld>
            <a:endParaRPr lang="en-GB"/>
          </a:p>
        </p:txBody>
      </p:sp>
    </p:spTree>
    <p:extLst>
      <p:ext uri="{BB962C8B-B14F-4D97-AF65-F5344CB8AC3E}">
        <p14:creationId xmlns:p14="http://schemas.microsoft.com/office/powerpoint/2010/main" val="152940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E7486D-5F50-7348-9704-7D50CE86CB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D9514D9-AF63-D74C-9AE4-9FC2DB2FA9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3934EEA-A780-7144-9CE9-DE45CB04C2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02/08/2020</a:t>
            </a:r>
          </a:p>
        </p:txBody>
      </p:sp>
      <p:sp>
        <p:nvSpPr>
          <p:cNvPr id="5" name="Footer Placeholder 4">
            <a:extLst>
              <a:ext uri="{FF2B5EF4-FFF2-40B4-BE49-F238E27FC236}">
                <a16:creationId xmlns:a16="http://schemas.microsoft.com/office/drawing/2014/main" id="{9E646C29-D166-954D-8E5F-EB20C4BC48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E6C313-C749-CE44-890E-8B30399170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89AA7-145E-744F-B296-38C6D60DC5BF}" type="slidenum">
              <a:rPr lang="en-GB" smtClean="0"/>
              <a:t>‹#›</a:t>
            </a:fld>
            <a:endParaRPr lang="en-GB"/>
          </a:p>
        </p:txBody>
      </p:sp>
    </p:spTree>
    <p:extLst>
      <p:ext uri="{BB962C8B-B14F-4D97-AF65-F5344CB8AC3E}">
        <p14:creationId xmlns:p14="http://schemas.microsoft.com/office/powerpoint/2010/main" val="55354566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13519-008B-431A-BFAC-4270BF995F86}" type="datetimeFigureOut">
              <a:rPr lang="en-GB" smtClean="0"/>
              <a:t>12/10/2024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AFF70-992E-4712-AFEA-26242ADAE56C}" type="slidenum">
              <a:rPr lang="en-GB" smtClean="0"/>
              <a:t>‹#›</a:t>
            </a:fld>
            <a:endParaRPr lang="en-GB"/>
          </a:p>
        </p:txBody>
      </p:sp>
    </p:spTree>
    <p:extLst>
      <p:ext uri="{BB962C8B-B14F-4D97-AF65-F5344CB8AC3E}">
        <p14:creationId xmlns:p14="http://schemas.microsoft.com/office/powerpoint/2010/main" val="1399070115"/>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5B51E-54C3-491A-840E-17284845BB0E}"/>
              </a:ext>
            </a:extLst>
          </p:cNvPr>
          <p:cNvSpPr>
            <a:spLocks noGrp="1"/>
          </p:cNvSpPr>
          <p:nvPr>
            <p:ph type="title"/>
          </p:nvPr>
        </p:nvSpPr>
        <p:spPr>
          <a:xfrm>
            <a:off x="838200" y="365125"/>
            <a:ext cx="10515600" cy="657509"/>
          </a:xfrm>
        </p:spPr>
        <p:txBody>
          <a:bodyPr>
            <a:normAutofit fontScale="90000"/>
          </a:bodyPr>
          <a:lstStyle/>
          <a:p>
            <a:pPr algn="ctr"/>
            <a:r>
              <a:rPr lang="en-US" b="1" dirty="0">
                <a:cs typeface="Calibri Light"/>
              </a:rPr>
              <a:t>Contributors</a:t>
            </a:r>
          </a:p>
        </p:txBody>
      </p:sp>
      <p:sp>
        <p:nvSpPr>
          <p:cNvPr id="3" name="Content Placeholder 2">
            <a:extLst>
              <a:ext uri="{FF2B5EF4-FFF2-40B4-BE49-F238E27FC236}">
                <a16:creationId xmlns:a16="http://schemas.microsoft.com/office/drawing/2014/main" id="{38D6221B-9F0E-4D72-BCE6-598AEFE54578}"/>
              </a:ext>
            </a:extLst>
          </p:cNvPr>
          <p:cNvSpPr>
            <a:spLocks noGrp="1"/>
          </p:cNvSpPr>
          <p:nvPr>
            <p:ph idx="1"/>
          </p:nvPr>
        </p:nvSpPr>
        <p:spPr>
          <a:xfrm>
            <a:off x="838200" y="1022633"/>
            <a:ext cx="10515600" cy="5470242"/>
          </a:xfrm>
        </p:spPr>
        <p:txBody>
          <a:bodyPr vert="horz" lIns="91440" tIns="45720" rIns="91440" bIns="45720" rtlCol="0" anchor="t">
            <a:normAutofit fontScale="77500" lnSpcReduction="20000"/>
          </a:bodyPr>
          <a:lstStyle/>
          <a:p>
            <a:pPr marL="457200" indent="-457200"/>
            <a:r>
              <a:rPr lang="en-US" dirty="0">
                <a:latin typeface="Gill Sans MT"/>
                <a:ea typeface="+mn-lt"/>
                <a:cs typeface="+mn-lt"/>
              </a:rPr>
              <a:t>9.30</a:t>
            </a:r>
            <a:r>
              <a:rPr lang="en-US" sz="2800" dirty="0">
                <a:latin typeface="Gill Sans MT"/>
                <a:ea typeface="+mn-lt"/>
                <a:cs typeface="+mn-lt"/>
              </a:rPr>
              <a:t> Zoom Host</a:t>
            </a:r>
            <a:r>
              <a:rPr lang="en-US" dirty="0">
                <a:latin typeface="Gill Sans MT"/>
                <a:ea typeface="+mn-lt"/>
                <a:cs typeface="+mn-lt"/>
              </a:rPr>
              <a:t>,</a:t>
            </a:r>
            <a:r>
              <a:rPr lang="en-US" sz="2800" dirty="0">
                <a:latin typeface="Gill Sans MT"/>
                <a:ea typeface="+mn-lt"/>
                <a:cs typeface="+mn-lt"/>
              </a:rPr>
              <a:t> </a:t>
            </a:r>
            <a:r>
              <a:rPr lang="en-US" dirty="0">
                <a:latin typeface="Gill Sans MT"/>
                <a:ea typeface="+mn-lt"/>
                <a:cs typeface="+mn-lt"/>
              </a:rPr>
              <a:t>welcome &amp; </a:t>
            </a:r>
            <a:r>
              <a:rPr lang="en-US" dirty="0">
                <a:highlight>
                  <a:srgbClr val="FF00FF"/>
                </a:highlight>
                <a:latin typeface="Gill Sans MT"/>
                <a:ea typeface="+mn-lt"/>
                <a:cs typeface="+mn-lt"/>
              </a:rPr>
              <a:t>spotlighting</a:t>
            </a:r>
            <a:r>
              <a:rPr lang="en-US" dirty="0">
                <a:latin typeface="Gill Sans MT"/>
                <a:ea typeface="+mn-lt"/>
                <a:cs typeface="+mn-lt"/>
              </a:rPr>
              <a:t> </a:t>
            </a:r>
            <a:r>
              <a:rPr lang="en-US" sz="2800" dirty="0">
                <a:latin typeface="Gill Sans MT"/>
                <a:ea typeface="+mn-lt"/>
                <a:cs typeface="+mn-lt"/>
              </a:rPr>
              <a:t>– </a:t>
            </a:r>
            <a:r>
              <a:rPr lang="en-US" dirty="0">
                <a:latin typeface="Gill Sans MT"/>
                <a:ea typeface="+mn-lt"/>
                <a:cs typeface="+mn-lt"/>
              </a:rPr>
              <a:t>Shan</a:t>
            </a:r>
            <a:endParaRPr lang="en-US" dirty="0">
              <a:ea typeface="Calibri" panose="020F0502020204030204"/>
              <a:cs typeface="Calibri" panose="020F0502020204030204"/>
            </a:endParaRPr>
          </a:p>
          <a:p>
            <a:pPr marL="457200" indent="-457200"/>
            <a:r>
              <a:rPr lang="en-US" dirty="0">
                <a:ea typeface="Calibri" panose="020F0502020204030204"/>
                <a:cs typeface="Calibri" panose="020F0502020204030204"/>
              </a:rPr>
              <a:t>9.35 </a:t>
            </a:r>
            <a:r>
              <a:rPr lang="en-US" dirty="0">
                <a:highlight>
                  <a:srgbClr val="00FF00"/>
                </a:highlight>
                <a:ea typeface="Calibri" panose="020F0502020204030204"/>
                <a:cs typeface="Calibri" panose="020F0502020204030204"/>
              </a:rPr>
              <a:t>Zoom AV</a:t>
            </a:r>
            <a:r>
              <a:rPr lang="en-US" dirty="0">
                <a:ea typeface="Calibri" panose="020F0502020204030204"/>
                <a:cs typeface="Calibri" panose="020F0502020204030204"/>
              </a:rPr>
              <a:t> &amp; set up Zoom in lounge – </a:t>
            </a:r>
            <a:r>
              <a:rPr lang="en-US" dirty="0" err="1">
                <a:ea typeface="Calibri" panose="020F0502020204030204"/>
                <a:cs typeface="Calibri" panose="020F0502020204030204"/>
              </a:rPr>
              <a:t>Sylivere</a:t>
            </a:r>
          </a:p>
          <a:p>
            <a:pPr marL="457200" indent="-457200"/>
            <a:r>
              <a:rPr lang="en-US" sz="2800" dirty="0">
                <a:latin typeface="Gill Sans MT"/>
                <a:ea typeface="+mn-lt"/>
                <a:cs typeface="+mn-lt"/>
              </a:rPr>
              <a:t>9.30 </a:t>
            </a:r>
            <a:r>
              <a:rPr lang="en-US" sz="2800" dirty="0">
                <a:highlight>
                  <a:srgbClr val="00FF00"/>
                </a:highlight>
                <a:latin typeface="Gill Sans MT"/>
                <a:ea typeface="+mn-lt"/>
                <a:cs typeface="+mn-lt"/>
              </a:rPr>
              <a:t>Sound Desk</a:t>
            </a:r>
            <a:r>
              <a:rPr lang="en-US" sz="2800" dirty="0">
                <a:latin typeface="Gill Sans MT"/>
                <a:ea typeface="+mn-lt"/>
                <a:cs typeface="+mn-lt"/>
              </a:rPr>
              <a:t> </a:t>
            </a:r>
            <a:r>
              <a:rPr lang="en-US" dirty="0">
                <a:latin typeface="Gill Sans MT"/>
                <a:ea typeface="+mn-lt"/>
                <a:cs typeface="+mn-lt"/>
              </a:rPr>
              <a:t>&amp; record sermon</a:t>
            </a:r>
            <a:r>
              <a:rPr lang="en-US" sz="2800" dirty="0">
                <a:latin typeface="Gill Sans MT"/>
                <a:ea typeface="+mn-lt"/>
                <a:cs typeface="+mn-lt"/>
              </a:rPr>
              <a:t>–	</a:t>
            </a:r>
            <a:r>
              <a:rPr lang="en-US" dirty="0">
                <a:latin typeface="Gill Sans MT"/>
                <a:ea typeface="+mn-lt"/>
                <a:cs typeface="+mn-lt"/>
              </a:rPr>
              <a:t>David A</a:t>
            </a:r>
            <a:r>
              <a:rPr lang="en-US" sz="2800" dirty="0">
                <a:latin typeface="Gill Sans MT"/>
                <a:ea typeface="+mn-lt"/>
                <a:cs typeface="+mn-lt"/>
              </a:rPr>
              <a:t>	</a:t>
            </a:r>
            <a:r>
              <a:rPr lang="en-US" dirty="0">
                <a:latin typeface="Gill Sans MT"/>
                <a:ea typeface="+mn-lt"/>
                <a:cs typeface="+mn-lt"/>
              </a:rPr>
              <a:t> </a:t>
            </a:r>
          </a:p>
          <a:p>
            <a:pPr marL="457200" indent="-457200"/>
            <a:r>
              <a:rPr lang="en-US" dirty="0">
                <a:solidFill>
                  <a:srgbClr val="C00000"/>
                </a:solidFill>
                <a:latin typeface="Gill Sans MT"/>
                <a:ea typeface="+mn-lt"/>
                <a:cs typeface="+mn-lt"/>
              </a:rPr>
              <a:t>9.45 Sound</a:t>
            </a:r>
            <a:r>
              <a:rPr lang="en-US" sz="2800" dirty="0">
                <a:solidFill>
                  <a:srgbClr val="C00000"/>
                </a:solidFill>
                <a:latin typeface="Gill Sans MT"/>
                <a:ea typeface="+mn-lt"/>
                <a:cs typeface="+mn-lt"/>
              </a:rPr>
              <a:t> check </a:t>
            </a:r>
            <a:r>
              <a:rPr lang="en-US" dirty="0">
                <a:solidFill>
                  <a:srgbClr val="C00000"/>
                </a:solidFill>
                <a:latin typeface="Gill Sans MT"/>
                <a:ea typeface="+mn-lt"/>
                <a:cs typeface="+mn-lt"/>
              </a:rPr>
              <a:t>for president, deacon, preacher, reader &amp; intercessor</a:t>
            </a:r>
            <a:endParaRPr lang="en-US" sz="2800" dirty="0">
              <a:solidFill>
                <a:srgbClr val="C00000"/>
              </a:solidFill>
              <a:latin typeface="Gill Sans MT"/>
              <a:cs typeface="Calibri" panose="020F0502020204030204"/>
            </a:endParaRPr>
          </a:p>
          <a:p>
            <a:pPr marL="0" indent="0">
              <a:buNone/>
            </a:pPr>
            <a:r>
              <a:rPr lang="en-US" sz="2800" dirty="0">
                <a:highlight>
                  <a:srgbClr val="FFFF00"/>
                </a:highlight>
                <a:latin typeface="Gill Sans MT"/>
                <a:ea typeface="+mn-lt"/>
                <a:cs typeface="+mn-lt"/>
              </a:rPr>
              <a:t> President </a:t>
            </a:r>
            <a:r>
              <a:rPr lang="en-US" sz="2800" dirty="0">
                <a:latin typeface="Gill Sans MT"/>
                <a:ea typeface="+mn-lt"/>
                <a:cs typeface="+mn-lt"/>
              </a:rPr>
              <a:t>– </a:t>
            </a:r>
            <a:r>
              <a:rPr lang="en-US" dirty="0">
                <a:latin typeface="Gill Sans MT"/>
                <a:ea typeface="+mn-lt"/>
                <a:cs typeface="+mn-lt"/>
              </a:rPr>
              <a:t>Beth</a:t>
            </a:r>
            <a:endParaRPr lang="en-US" sz="2800" dirty="0">
              <a:latin typeface="Gill Sans MT" panose="020B0502020104020203" pitchFamily="34" charset="0"/>
              <a:cs typeface="Calibri" panose="020F0502020204030204"/>
            </a:endParaRPr>
          </a:p>
          <a:p>
            <a:pPr marL="0" indent="0">
              <a:buNone/>
            </a:pPr>
            <a:r>
              <a:rPr lang="en-US" sz="2800" dirty="0">
                <a:highlight>
                  <a:srgbClr val="00FFFF"/>
                </a:highlight>
                <a:latin typeface="Gill Sans MT"/>
                <a:ea typeface="+mn-lt"/>
                <a:cs typeface="+mn-lt"/>
              </a:rPr>
              <a:t> Deacon</a:t>
            </a:r>
            <a:r>
              <a:rPr lang="en-US" sz="2800" dirty="0">
                <a:latin typeface="Gill Sans MT"/>
                <a:ea typeface="+mn-lt"/>
                <a:cs typeface="+mn-lt"/>
              </a:rPr>
              <a:t> -</a:t>
            </a:r>
            <a:r>
              <a:rPr lang="en-US" dirty="0">
                <a:latin typeface="Gill Sans MT"/>
                <a:ea typeface="+mn-lt"/>
                <a:cs typeface="+mn-lt"/>
              </a:rPr>
              <a:t> Jonathan</a:t>
            </a:r>
            <a:endParaRPr lang="en-US" sz="2800" dirty="0">
              <a:latin typeface="Gill Sans MT"/>
              <a:ea typeface="+mn-lt"/>
              <a:cs typeface="+mn-lt"/>
            </a:endParaRPr>
          </a:p>
          <a:p>
            <a:pPr marL="0" indent="0">
              <a:buNone/>
            </a:pPr>
            <a:r>
              <a:rPr lang="en-US" sz="2800" dirty="0">
                <a:highlight>
                  <a:srgbClr val="C0C0C0"/>
                </a:highlight>
                <a:latin typeface="Gill Sans MT"/>
                <a:ea typeface="+mn-lt"/>
                <a:cs typeface="+mn-lt"/>
              </a:rPr>
              <a:t> Preacher </a:t>
            </a:r>
            <a:r>
              <a:rPr lang="en-US" sz="2800" dirty="0">
                <a:latin typeface="Gill Sans MT"/>
                <a:ea typeface="+mn-lt"/>
                <a:cs typeface="+mn-lt"/>
              </a:rPr>
              <a:t>–</a:t>
            </a:r>
            <a:r>
              <a:rPr lang="en-US" dirty="0">
                <a:latin typeface="Gill Sans MT"/>
                <a:ea typeface="+mn-lt"/>
                <a:cs typeface="+mn-lt"/>
              </a:rPr>
              <a:t> Michael</a:t>
            </a:r>
            <a:endParaRPr lang="en-US" sz="2800" dirty="0">
              <a:latin typeface="Gill Sans MT"/>
              <a:ea typeface="+mn-lt"/>
              <a:cs typeface="+mn-lt"/>
            </a:endParaRPr>
          </a:p>
          <a:p>
            <a:pPr marL="0" indent="0">
              <a:buNone/>
            </a:pPr>
            <a:r>
              <a:rPr lang="en-US" sz="2800" dirty="0">
                <a:highlight>
                  <a:srgbClr val="0000FF"/>
                </a:highlight>
                <a:latin typeface="Gill Sans MT"/>
                <a:ea typeface="+mn-lt"/>
                <a:cs typeface="+mn-lt"/>
              </a:rPr>
              <a:t>Reader</a:t>
            </a:r>
            <a:r>
              <a:rPr lang="en-US" sz="2800" dirty="0">
                <a:latin typeface="Gill Sans MT"/>
                <a:ea typeface="+mn-lt"/>
                <a:cs typeface="+mn-lt"/>
              </a:rPr>
              <a:t>– Gill</a:t>
            </a:r>
          </a:p>
          <a:p>
            <a:pPr marL="0" indent="0">
              <a:buNone/>
            </a:pPr>
            <a:r>
              <a:rPr lang="en-US" sz="2800" dirty="0">
                <a:highlight>
                  <a:srgbClr val="FF0000"/>
                </a:highlight>
                <a:latin typeface="Gill Sans MT"/>
                <a:ea typeface="+mn-lt"/>
                <a:cs typeface="+mn-lt"/>
              </a:rPr>
              <a:t>Intercessor </a:t>
            </a:r>
            <a:r>
              <a:rPr lang="en-US" sz="2800" dirty="0">
                <a:latin typeface="Gill Sans MT"/>
                <a:ea typeface="+mn-lt"/>
                <a:cs typeface="+mn-lt"/>
              </a:rPr>
              <a:t>– David Ryder</a:t>
            </a:r>
          </a:p>
          <a:p>
            <a:pPr marL="0" indent="0">
              <a:buNone/>
            </a:pPr>
            <a:r>
              <a:rPr lang="en-US" dirty="0">
                <a:latin typeface="Gill Sans MT"/>
                <a:ea typeface="+mn-lt"/>
                <a:cs typeface="Calibri"/>
              </a:rPr>
              <a:t>Warden</a:t>
            </a:r>
            <a:r>
              <a:rPr lang="en-US" sz="2800" dirty="0">
                <a:latin typeface="Gill Sans MT"/>
                <a:cs typeface="Calibri"/>
              </a:rPr>
              <a:t> –    </a:t>
            </a:r>
            <a:r>
              <a:rPr lang="en-US" dirty="0">
                <a:latin typeface="Gill Sans MT"/>
                <a:cs typeface="Calibri"/>
              </a:rPr>
              <a:t>James</a:t>
            </a:r>
            <a:r>
              <a:rPr lang="en-US" sz="2800" dirty="0">
                <a:latin typeface="Gill Sans MT"/>
                <a:cs typeface="Calibri"/>
              </a:rPr>
              <a:t>                   </a:t>
            </a:r>
          </a:p>
          <a:p>
            <a:pPr marL="0" indent="0">
              <a:buNone/>
            </a:pPr>
            <a:r>
              <a:rPr lang="en-US" sz="2800" dirty="0">
                <a:latin typeface="Gill Sans MT"/>
                <a:cs typeface="Calibri"/>
              </a:rPr>
              <a:t>Music-</a:t>
            </a:r>
            <a:r>
              <a:rPr lang="en-US" dirty="0">
                <a:latin typeface="Gill Sans MT"/>
                <a:cs typeface="Calibri"/>
              </a:rPr>
              <a:t> David W</a:t>
            </a:r>
            <a:endParaRPr lang="en-US" sz="2800" dirty="0">
              <a:latin typeface="Gill Sans MT"/>
              <a:cs typeface="Calibri"/>
            </a:endParaRPr>
          </a:p>
          <a:p>
            <a:pPr marL="0" indent="0">
              <a:buNone/>
            </a:pPr>
            <a:r>
              <a:rPr lang="en-US" sz="2800" dirty="0">
                <a:latin typeface="Gill Sans MT"/>
                <a:cs typeface="Calibri"/>
              </a:rPr>
              <a:t>Crucifer</a:t>
            </a:r>
            <a:r>
              <a:rPr lang="en-US" dirty="0">
                <a:latin typeface="Gill Sans MT"/>
                <a:cs typeface="Calibri"/>
              </a:rPr>
              <a:t> - x</a:t>
            </a:r>
            <a:endParaRPr lang="en-US" sz="2800" dirty="0">
              <a:latin typeface="Gill Sans MT"/>
              <a:cs typeface="Calibri"/>
            </a:endParaRPr>
          </a:p>
          <a:p>
            <a:pPr marL="0" indent="0">
              <a:buNone/>
            </a:pPr>
            <a:r>
              <a:rPr lang="en-US" dirty="0">
                <a:latin typeface="Gill Sans MT"/>
                <a:cs typeface="Calibri"/>
              </a:rPr>
              <a:t>Chalice assistants – Boyd, Briony &amp; Philip (only 2 needed as 3 people in sanctuary)</a:t>
            </a:r>
          </a:p>
          <a:p>
            <a:pPr marL="0" indent="0">
              <a:buNone/>
            </a:pPr>
            <a:r>
              <a:rPr lang="en-US" sz="2800" dirty="0">
                <a:latin typeface="Gill Sans MT"/>
                <a:cs typeface="Calibri"/>
              </a:rPr>
              <a:t>Banns –</a:t>
            </a:r>
            <a:r>
              <a:rPr lang="en-US" dirty="0">
                <a:latin typeface="Gill Sans MT"/>
                <a:cs typeface="Calibri"/>
              </a:rPr>
              <a:t>  none</a:t>
            </a:r>
            <a:endParaRPr lang="en-US" sz="2800" dirty="0">
              <a:highlight>
                <a:srgbClr val="FFFF00"/>
              </a:highlight>
              <a:latin typeface="Gill Sans MT"/>
              <a:cs typeface="Calibri"/>
            </a:endParaRPr>
          </a:p>
          <a:p>
            <a:pPr marL="0" indent="0">
              <a:buNone/>
            </a:pPr>
            <a:r>
              <a:rPr lang="en-US" dirty="0">
                <a:latin typeface="Gill Sans MT"/>
                <a:cs typeface="Calibri"/>
              </a:rPr>
              <a:t>Children &amp; family activity – </a:t>
            </a:r>
            <a:r>
              <a:rPr lang="en-US" dirty="0" err="1">
                <a:latin typeface="Gill Sans MT"/>
                <a:cs typeface="Calibri"/>
              </a:rPr>
              <a:t>Omn</a:t>
            </a:r>
            <a:r>
              <a:rPr lang="en-US" dirty="0">
                <a:latin typeface="Gill Sans MT"/>
                <a:cs typeface="Calibri"/>
              </a:rPr>
              <a:t> the green</a:t>
            </a:r>
            <a:endParaRPr lang="en-US" sz="1400" dirty="0">
              <a:latin typeface="Gill Sans MT"/>
              <a:cs typeface="Calibri"/>
            </a:endParaRPr>
          </a:p>
        </p:txBody>
      </p:sp>
    </p:spTree>
    <p:extLst>
      <p:ext uri="{BB962C8B-B14F-4D97-AF65-F5344CB8AC3E}">
        <p14:creationId xmlns:p14="http://schemas.microsoft.com/office/powerpoint/2010/main" val="2078511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579862" y="323385"/>
            <a:ext cx="11062010" cy="769441"/>
          </a:xfrm>
          <a:prstGeom prst="rect">
            <a:avLst/>
          </a:prstGeom>
          <a:noFill/>
        </p:spPr>
        <p:txBody>
          <a:bodyPr wrap="square" rtlCol="0">
            <a:spAutoFit/>
          </a:bodyPr>
          <a:lstStyle/>
          <a:p>
            <a:pPr algn="ctr"/>
            <a:r>
              <a:rPr lang="en-US" sz="4400">
                <a:latin typeface="Gill Sans MT" panose="020B0502020104020203" pitchFamily="34" charset="77"/>
              </a:rPr>
              <a:t>Litany of Lament and Repentance</a:t>
            </a:r>
          </a:p>
        </p:txBody>
      </p:sp>
      <p:sp>
        <p:nvSpPr>
          <p:cNvPr id="8" name="TextBox 7">
            <a:extLst>
              <a:ext uri="{FF2B5EF4-FFF2-40B4-BE49-F238E27FC236}">
                <a16:creationId xmlns:a16="http://schemas.microsoft.com/office/drawing/2014/main" id="{3E62041F-49E3-AC44-B86B-EA9DBD16610E}"/>
              </a:ext>
            </a:extLst>
          </p:cNvPr>
          <p:cNvSpPr txBox="1"/>
          <p:nvPr/>
        </p:nvSpPr>
        <p:spPr>
          <a:xfrm>
            <a:off x="732262" y="1690062"/>
            <a:ext cx="11292589" cy="3477875"/>
          </a:xfrm>
          <a:prstGeom prst="rect">
            <a:avLst/>
          </a:prstGeom>
          <a:noFill/>
        </p:spPr>
        <p:txBody>
          <a:bodyPr wrap="square" rtlCol="0">
            <a:spAutoFit/>
          </a:bodyPr>
          <a:lstStyle/>
          <a:p>
            <a:r>
              <a:rPr lang="en-GB" sz="3600" i="1" dirty="0">
                <a:latin typeface="Gill Sans MT" panose="020B0502020104020203" pitchFamily="34" charset="77"/>
              </a:rPr>
              <a:t>We sit or kneel</a:t>
            </a:r>
          </a:p>
          <a:p>
            <a:endParaRPr lang="en-GB" sz="2000" dirty="0">
              <a:latin typeface="Gill Sans MT" panose="020B0502020104020203" pitchFamily="34" charset="77"/>
            </a:endParaRPr>
          </a:p>
          <a:p>
            <a:r>
              <a:rPr lang="en-GB" sz="3600" dirty="0">
                <a:latin typeface="Gill Sans MT" panose="020B0502020104020203" pitchFamily="34" charset="77"/>
              </a:rPr>
              <a:t>We confess our sin, and the sins of our society, </a:t>
            </a:r>
          </a:p>
          <a:p>
            <a:r>
              <a:rPr lang="en-GB" sz="3600" dirty="0">
                <a:latin typeface="Gill Sans MT" panose="020B0502020104020203" pitchFamily="34" charset="77"/>
              </a:rPr>
              <a:t>in the misuse of the world’s resources. </a:t>
            </a:r>
          </a:p>
          <a:p>
            <a:endParaRPr lang="en-GB" sz="3600" dirty="0">
              <a:latin typeface="Gill Sans MT" panose="020B0502020104020203" pitchFamily="34" charset="77"/>
            </a:endParaRPr>
          </a:p>
          <a:p>
            <a:pPr fontAlgn="base"/>
            <a:r>
              <a:rPr lang="en-GB" sz="2000" dirty="0">
                <a:latin typeface="Gill Sans MT" panose="020B0502020104020203" pitchFamily="34" charset="77"/>
              </a:rPr>
              <a:t> </a:t>
            </a:r>
          </a:p>
          <a:p>
            <a:pPr fontAlgn="base"/>
            <a:r>
              <a:rPr lang="en-GB" sz="3600" i="1" dirty="0">
                <a:latin typeface="Gill Sans MT" panose="020B0502020104020203" pitchFamily="34" charset="77"/>
              </a:rPr>
              <a:t>Silence for preparation</a:t>
            </a:r>
            <a:r>
              <a:rPr lang="en-GB" sz="3600" dirty="0">
                <a:latin typeface="Gill Sans MT" panose="020B0502020104020203" pitchFamily="34" charset="77"/>
              </a:rPr>
              <a:t> </a:t>
            </a:r>
          </a:p>
        </p:txBody>
      </p:sp>
      <p:sp>
        <p:nvSpPr>
          <p:cNvPr id="9" name="Slide Number Placeholder 8">
            <a:extLst>
              <a:ext uri="{FF2B5EF4-FFF2-40B4-BE49-F238E27FC236}">
                <a16:creationId xmlns:a16="http://schemas.microsoft.com/office/drawing/2014/main" id="{0521CB65-53D1-1E4D-A29F-DA594F15A30F}"/>
              </a:ext>
            </a:extLst>
          </p:cNvPr>
          <p:cNvSpPr>
            <a:spLocks noGrp="1"/>
          </p:cNvSpPr>
          <p:nvPr>
            <p:ph type="sldNum" sz="quarter" idx="12"/>
          </p:nvPr>
        </p:nvSpPr>
        <p:spPr>
          <a:xfrm>
            <a:off x="8610599" y="6169490"/>
            <a:ext cx="2743200" cy="365125"/>
          </a:xfrm>
        </p:spPr>
        <p:txBody>
          <a:bodyPr/>
          <a:lstStyle/>
          <a:p>
            <a:fld id="{5B689AA7-145E-744F-B296-38C6D60DC5BF}" type="slidenum">
              <a:rPr lang="en-GB" smtClean="0"/>
              <a:t>10</a:t>
            </a:fld>
            <a:endParaRPr lang="en-GB"/>
          </a:p>
        </p:txBody>
      </p:sp>
    </p:spTree>
    <p:extLst>
      <p:ext uri="{BB962C8B-B14F-4D97-AF65-F5344CB8AC3E}">
        <p14:creationId xmlns:p14="http://schemas.microsoft.com/office/powerpoint/2010/main" val="253196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821F9-E2AF-8B0A-3F35-A17EDC6D490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C6F676E-B21E-A43D-1F9A-2548AB2B23AB}"/>
              </a:ext>
            </a:extLst>
          </p:cNvPr>
          <p:cNvSpPr txBox="1"/>
          <p:nvPr/>
        </p:nvSpPr>
        <p:spPr>
          <a:xfrm>
            <a:off x="676844" y="1568624"/>
            <a:ext cx="11292589" cy="3416320"/>
          </a:xfrm>
          <a:prstGeom prst="rect">
            <a:avLst/>
          </a:prstGeom>
          <a:noFill/>
        </p:spPr>
        <p:txBody>
          <a:bodyPr wrap="square" rtlCol="0">
            <a:spAutoFit/>
          </a:bodyPr>
          <a:lstStyle/>
          <a:p>
            <a:r>
              <a:rPr lang="en-GB" sz="3600" dirty="0">
                <a:latin typeface="Gill Sans MT" panose="020B0502020104020203" pitchFamily="34" charset="77"/>
              </a:rPr>
              <a:t>Generous God, </a:t>
            </a:r>
          </a:p>
          <a:p>
            <a:r>
              <a:rPr lang="en-GB" sz="3600" dirty="0">
                <a:latin typeface="Gill Sans MT" panose="020B0502020104020203" pitchFamily="34" charset="77"/>
              </a:rPr>
              <a:t>we belong to a people who are full and satisfied, </a:t>
            </a:r>
          </a:p>
          <a:p>
            <a:r>
              <a:rPr lang="en-GB" sz="3600" dirty="0">
                <a:latin typeface="Gill Sans MT" panose="020B0502020104020203" pitchFamily="34" charset="77"/>
              </a:rPr>
              <a:t>but ignore the cries of the hungry.</a:t>
            </a:r>
          </a:p>
          <a:p>
            <a:r>
              <a:rPr lang="en-GB" sz="3600" b="1" dirty="0">
                <a:latin typeface="Gill Sans MT" panose="020B0502020104020203" pitchFamily="34" charset="77"/>
              </a:rPr>
              <a:t>We enjoy the gifts of harvest,</a:t>
            </a:r>
          </a:p>
          <a:p>
            <a:r>
              <a:rPr lang="en-GB" sz="3600" b="1" dirty="0">
                <a:latin typeface="Gill Sans MT" panose="020B0502020104020203" pitchFamily="34" charset="77"/>
              </a:rPr>
              <a:t>but forget they are resources to be shared. </a:t>
            </a:r>
          </a:p>
          <a:p>
            <a:endParaRPr lang="en-GB" sz="3600" dirty="0">
              <a:latin typeface="Gill Sans MT" panose="020B0502020104020203" pitchFamily="34" charset="77"/>
            </a:endParaRPr>
          </a:p>
        </p:txBody>
      </p:sp>
      <p:sp>
        <p:nvSpPr>
          <p:cNvPr id="9" name="Slide Number Placeholder 8">
            <a:extLst>
              <a:ext uri="{FF2B5EF4-FFF2-40B4-BE49-F238E27FC236}">
                <a16:creationId xmlns:a16="http://schemas.microsoft.com/office/drawing/2014/main" id="{F842389C-0017-F042-54AD-A7B468401524}"/>
              </a:ext>
            </a:extLst>
          </p:cNvPr>
          <p:cNvSpPr>
            <a:spLocks noGrp="1"/>
          </p:cNvSpPr>
          <p:nvPr>
            <p:ph type="sldNum" sz="quarter" idx="12"/>
          </p:nvPr>
        </p:nvSpPr>
        <p:spPr>
          <a:xfrm>
            <a:off x="8610599" y="6169490"/>
            <a:ext cx="2743200" cy="365125"/>
          </a:xfrm>
        </p:spPr>
        <p:txBody>
          <a:bodyPr/>
          <a:lstStyle/>
          <a:p>
            <a:fld id="{5B689AA7-145E-744F-B296-38C6D60DC5BF}" type="slidenum">
              <a:rPr lang="en-GB" smtClean="0"/>
              <a:t>11</a:t>
            </a:fld>
            <a:endParaRPr lang="en-GB"/>
          </a:p>
        </p:txBody>
      </p:sp>
    </p:spTree>
    <p:extLst>
      <p:ext uri="{BB962C8B-B14F-4D97-AF65-F5344CB8AC3E}">
        <p14:creationId xmlns:p14="http://schemas.microsoft.com/office/powerpoint/2010/main" val="149762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A5B1E-45EB-05E4-56AD-BB0BF7EC14B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68000DC-69B2-F866-30ED-018E89476943}"/>
              </a:ext>
            </a:extLst>
          </p:cNvPr>
          <p:cNvSpPr txBox="1"/>
          <p:nvPr/>
        </p:nvSpPr>
        <p:spPr>
          <a:xfrm>
            <a:off x="676844" y="1568624"/>
            <a:ext cx="11292589" cy="3416320"/>
          </a:xfrm>
          <a:prstGeom prst="rect">
            <a:avLst/>
          </a:prstGeom>
          <a:noFill/>
        </p:spPr>
        <p:txBody>
          <a:bodyPr wrap="square" rtlCol="0">
            <a:spAutoFit/>
          </a:bodyPr>
          <a:lstStyle/>
          <a:p>
            <a:r>
              <a:rPr lang="en-GB" sz="3600" dirty="0">
                <a:latin typeface="Gill Sans MT" panose="020B0502020104020203" pitchFamily="34" charset="77"/>
              </a:rPr>
              <a:t>Generous God, </a:t>
            </a:r>
          </a:p>
          <a:p>
            <a:r>
              <a:rPr lang="en-GB" sz="3600" dirty="0">
                <a:latin typeface="Gill Sans MT" panose="020B0502020104020203" pitchFamily="34" charset="77"/>
              </a:rPr>
              <a:t>we are drawn by the temptations of consumerism, </a:t>
            </a:r>
          </a:p>
          <a:p>
            <a:r>
              <a:rPr lang="en-GB" sz="3600" dirty="0">
                <a:latin typeface="Gill Sans MT" panose="020B0502020104020203" pitchFamily="34" charset="77"/>
              </a:rPr>
              <a:t>but lose sight of our human value.</a:t>
            </a:r>
          </a:p>
          <a:p>
            <a:r>
              <a:rPr lang="en-GB" sz="3600" b="1" dirty="0">
                <a:latin typeface="Gill Sans MT" panose="020B0502020104020203" pitchFamily="34" charset="77"/>
              </a:rPr>
              <a:t>We enjoy the gifts of harvest,</a:t>
            </a:r>
          </a:p>
          <a:p>
            <a:r>
              <a:rPr lang="en-GB" sz="3600" b="1" dirty="0">
                <a:latin typeface="Gill Sans MT" panose="020B0502020104020203" pitchFamily="34" charset="77"/>
              </a:rPr>
              <a:t>but forget they are resources to be shared. </a:t>
            </a:r>
          </a:p>
          <a:p>
            <a:endParaRPr lang="en-GB" sz="3600" dirty="0">
              <a:latin typeface="Gill Sans MT" panose="020B0502020104020203" pitchFamily="34" charset="77"/>
            </a:endParaRPr>
          </a:p>
        </p:txBody>
      </p:sp>
      <p:sp>
        <p:nvSpPr>
          <p:cNvPr id="9" name="Slide Number Placeholder 8">
            <a:extLst>
              <a:ext uri="{FF2B5EF4-FFF2-40B4-BE49-F238E27FC236}">
                <a16:creationId xmlns:a16="http://schemas.microsoft.com/office/drawing/2014/main" id="{88C3B6EE-0D1E-CB86-969C-689D0BABBA94}"/>
              </a:ext>
            </a:extLst>
          </p:cNvPr>
          <p:cNvSpPr>
            <a:spLocks noGrp="1"/>
          </p:cNvSpPr>
          <p:nvPr>
            <p:ph type="sldNum" sz="quarter" idx="12"/>
          </p:nvPr>
        </p:nvSpPr>
        <p:spPr>
          <a:xfrm>
            <a:off x="8610599" y="6169490"/>
            <a:ext cx="2743200" cy="365125"/>
          </a:xfrm>
        </p:spPr>
        <p:txBody>
          <a:bodyPr/>
          <a:lstStyle/>
          <a:p>
            <a:fld id="{5B689AA7-145E-744F-B296-38C6D60DC5BF}" type="slidenum">
              <a:rPr lang="en-GB" smtClean="0"/>
              <a:t>12</a:t>
            </a:fld>
            <a:endParaRPr lang="en-GB"/>
          </a:p>
        </p:txBody>
      </p:sp>
    </p:spTree>
    <p:extLst>
      <p:ext uri="{BB962C8B-B14F-4D97-AF65-F5344CB8AC3E}">
        <p14:creationId xmlns:p14="http://schemas.microsoft.com/office/powerpoint/2010/main" val="1963289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33949-0281-28F0-1825-7720FC220C7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E3C9A69-C0BA-BF69-B537-A7ABCFAB742A}"/>
              </a:ext>
            </a:extLst>
          </p:cNvPr>
          <p:cNvSpPr txBox="1"/>
          <p:nvPr/>
        </p:nvSpPr>
        <p:spPr>
          <a:xfrm>
            <a:off x="676844" y="1568624"/>
            <a:ext cx="11292589" cy="3970318"/>
          </a:xfrm>
          <a:prstGeom prst="rect">
            <a:avLst/>
          </a:prstGeom>
          <a:noFill/>
        </p:spPr>
        <p:txBody>
          <a:bodyPr wrap="square" rtlCol="0">
            <a:spAutoFit/>
          </a:bodyPr>
          <a:lstStyle/>
          <a:p>
            <a:r>
              <a:rPr lang="en-GB" sz="3600" dirty="0">
                <a:latin typeface="Gill Sans MT" panose="020B0502020104020203" pitchFamily="34" charset="77"/>
              </a:rPr>
              <a:t>Generous God, </a:t>
            </a:r>
          </a:p>
          <a:p>
            <a:r>
              <a:rPr lang="en-GB" sz="3600" dirty="0">
                <a:latin typeface="Gill Sans MT" panose="020B0502020104020203" pitchFamily="34" charset="77"/>
              </a:rPr>
              <a:t>We store up goods for ourselves</a:t>
            </a:r>
          </a:p>
          <a:p>
            <a:r>
              <a:rPr lang="en-GB" sz="3600" dirty="0">
                <a:latin typeface="Gill Sans MT" panose="020B0502020104020203" pitchFamily="34" charset="77"/>
              </a:rPr>
              <a:t>but others are in need. </a:t>
            </a:r>
          </a:p>
          <a:p>
            <a:r>
              <a:rPr lang="en-GB" sz="3600" b="1" dirty="0">
                <a:latin typeface="Gill Sans MT" panose="020B0502020104020203" pitchFamily="34" charset="77"/>
              </a:rPr>
              <a:t>We enjoy the gifts of harvest,</a:t>
            </a:r>
          </a:p>
          <a:p>
            <a:r>
              <a:rPr lang="en-GB" sz="3600" b="1" dirty="0">
                <a:latin typeface="Gill Sans MT" panose="020B0502020104020203" pitchFamily="34" charset="77"/>
              </a:rPr>
              <a:t>but forget they are resources to be shared. </a:t>
            </a:r>
          </a:p>
          <a:p>
            <a:endParaRPr lang="en-GB" sz="3600" b="1" dirty="0">
              <a:latin typeface="Gill Sans MT" panose="020B0502020104020203" pitchFamily="34" charset="77"/>
            </a:endParaRPr>
          </a:p>
          <a:p>
            <a:endParaRPr lang="en-GB" sz="3600" dirty="0">
              <a:latin typeface="Gill Sans MT" panose="020B0502020104020203" pitchFamily="34" charset="77"/>
            </a:endParaRPr>
          </a:p>
        </p:txBody>
      </p:sp>
      <p:sp>
        <p:nvSpPr>
          <p:cNvPr id="9" name="Slide Number Placeholder 8">
            <a:extLst>
              <a:ext uri="{FF2B5EF4-FFF2-40B4-BE49-F238E27FC236}">
                <a16:creationId xmlns:a16="http://schemas.microsoft.com/office/drawing/2014/main" id="{BDFCFC43-B34C-66C3-94ED-C58FF874320D}"/>
              </a:ext>
            </a:extLst>
          </p:cNvPr>
          <p:cNvSpPr>
            <a:spLocks noGrp="1"/>
          </p:cNvSpPr>
          <p:nvPr>
            <p:ph type="sldNum" sz="quarter" idx="12"/>
          </p:nvPr>
        </p:nvSpPr>
        <p:spPr>
          <a:xfrm>
            <a:off x="8610599" y="6169490"/>
            <a:ext cx="2743200" cy="365125"/>
          </a:xfrm>
        </p:spPr>
        <p:txBody>
          <a:bodyPr/>
          <a:lstStyle/>
          <a:p>
            <a:fld id="{5B689AA7-145E-744F-B296-38C6D60DC5BF}" type="slidenum">
              <a:rPr lang="en-GB" smtClean="0"/>
              <a:t>13</a:t>
            </a:fld>
            <a:endParaRPr lang="en-GB"/>
          </a:p>
        </p:txBody>
      </p:sp>
    </p:spTree>
    <p:extLst>
      <p:ext uri="{BB962C8B-B14F-4D97-AF65-F5344CB8AC3E}">
        <p14:creationId xmlns:p14="http://schemas.microsoft.com/office/powerpoint/2010/main" val="550767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7AD09-E5BD-E565-EA57-45C57B94033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D06643B-8A16-99D9-8949-6B1430EFC18A}"/>
              </a:ext>
            </a:extLst>
          </p:cNvPr>
          <p:cNvSpPr txBox="1"/>
          <p:nvPr/>
        </p:nvSpPr>
        <p:spPr>
          <a:xfrm>
            <a:off x="649135" y="1443841"/>
            <a:ext cx="11292589" cy="3970318"/>
          </a:xfrm>
          <a:prstGeom prst="rect">
            <a:avLst/>
          </a:prstGeom>
          <a:noFill/>
        </p:spPr>
        <p:txBody>
          <a:bodyPr wrap="square" rtlCol="0">
            <a:spAutoFit/>
          </a:bodyPr>
          <a:lstStyle/>
          <a:p>
            <a:r>
              <a:rPr lang="en-GB" sz="3600" b="1" dirty="0">
                <a:latin typeface="Gill Sans MT" panose="020B0502020104020203" pitchFamily="34" charset="77"/>
              </a:rPr>
              <a:t>Generous God, </a:t>
            </a:r>
          </a:p>
          <a:p>
            <a:r>
              <a:rPr lang="en-GB" sz="3600" b="1" dirty="0">
                <a:latin typeface="Gill Sans MT" panose="020B0502020104020203" pitchFamily="34" charset="77"/>
              </a:rPr>
              <a:t>we are sorry for the times </a:t>
            </a:r>
          </a:p>
          <a:p>
            <a:r>
              <a:rPr lang="en-GB" sz="3600" b="1" dirty="0">
                <a:latin typeface="Gill Sans MT" panose="020B0502020104020203" pitchFamily="34" charset="77"/>
              </a:rPr>
              <a:t>when we have used your gifts carelessly, </a:t>
            </a:r>
          </a:p>
          <a:p>
            <a:r>
              <a:rPr lang="en-GB" sz="3600" b="1" dirty="0">
                <a:latin typeface="Gill Sans MT" panose="020B0502020104020203" pitchFamily="34" charset="77"/>
              </a:rPr>
              <a:t>and acted ungratefully. </a:t>
            </a:r>
          </a:p>
          <a:p>
            <a:r>
              <a:rPr lang="en-GB" sz="3600" b="1" dirty="0">
                <a:latin typeface="Gill Sans MT" panose="020B0502020104020203" pitchFamily="34" charset="77"/>
              </a:rPr>
              <a:t>We enjoy the gifts of harvest,</a:t>
            </a:r>
          </a:p>
          <a:p>
            <a:r>
              <a:rPr lang="en-GB" sz="3600" b="1" dirty="0">
                <a:latin typeface="Gill Sans MT" panose="020B0502020104020203" pitchFamily="34" charset="77"/>
              </a:rPr>
              <a:t>but forget they are resources to be shared. </a:t>
            </a:r>
          </a:p>
          <a:p>
            <a:endParaRPr lang="en-GB" sz="3600" dirty="0">
              <a:latin typeface="Gill Sans MT" panose="020B0502020104020203" pitchFamily="34" charset="77"/>
            </a:endParaRPr>
          </a:p>
        </p:txBody>
      </p:sp>
      <p:sp>
        <p:nvSpPr>
          <p:cNvPr id="9" name="Slide Number Placeholder 8">
            <a:extLst>
              <a:ext uri="{FF2B5EF4-FFF2-40B4-BE49-F238E27FC236}">
                <a16:creationId xmlns:a16="http://schemas.microsoft.com/office/drawing/2014/main" id="{23B4FC2B-8FC9-9DD9-018B-6F6F58346182}"/>
              </a:ext>
            </a:extLst>
          </p:cNvPr>
          <p:cNvSpPr>
            <a:spLocks noGrp="1"/>
          </p:cNvSpPr>
          <p:nvPr>
            <p:ph type="sldNum" sz="quarter" idx="12"/>
          </p:nvPr>
        </p:nvSpPr>
        <p:spPr>
          <a:xfrm>
            <a:off x="8610599" y="6169490"/>
            <a:ext cx="2743200" cy="365125"/>
          </a:xfrm>
        </p:spPr>
        <p:txBody>
          <a:bodyPr/>
          <a:lstStyle/>
          <a:p>
            <a:fld id="{5B689AA7-145E-744F-B296-38C6D60DC5BF}" type="slidenum">
              <a:rPr lang="en-GB" smtClean="0"/>
              <a:t>14</a:t>
            </a:fld>
            <a:endParaRPr lang="en-GB"/>
          </a:p>
        </p:txBody>
      </p:sp>
    </p:spTree>
    <p:extLst>
      <p:ext uri="{BB962C8B-B14F-4D97-AF65-F5344CB8AC3E}">
        <p14:creationId xmlns:p14="http://schemas.microsoft.com/office/powerpoint/2010/main" val="2197484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62041F-49E3-AC44-B86B-EA9DBD16610E}"/>
              </a:ext>
            </a:extLst>
          </p:cNvPr>
          <p:cNvSpPr txBox="1"/>
          <p:nvPr/>
        </p:nvSpPr>
        <p:spPr>
          <a:xfrm>
            <a:off x="838200" y="1027906"/>
            <a:ext cx="10515600" cy="3970318"/>
          </a:xfrm>
          <a:prstGeom prst="rect">
            <a:avLst/>
          </a:prstGeom>
          <a:noFill/>
        </p:spPr>
        <p:txBody>
          <a:bodyPr wrap="square" rtlCol="0">
            <a:spAutoFit/>
          </a:bodyPr>
          <a:lstStyle/>
          <a:p>
            <a:r>
              <a:rPr lang="en-GB" sz="3600">
                <a:latin typeface="Gill Sans MT" panose="020B0502020104020203" pitchFamily="34" charset="77"/>
              </a:rPr>
              <a:t> </a:t>
            </a:r>
          </a:p>
          <a:p>
            <a:r>
              <a:rPr lang="en-GB" sz="3600">
                <a:latin typeface="Gill Sans MT" panose="020B0502020104020203" pitchFamily="34" charset="77"/>
              </a:rPr>
              <a:t>May the God of love and power</a:t>
            </a:r>
          </a:p>
          <a:p>
            <a:r>
              <a:rPr lang="en-GB" sz="3600">
                <a:latin typeface="Gill Sans MT" panose="020B0502020104020203" pitchFamily="34" charset="77"/>
              </a:rPr>
              <a:t>forgive you and free you,</a:t>
            </a:r>
          </a:p>
          <a:p>
            <a:r>
              <a:rPr lang="en-GB" sz="3600">
                <a:latin typeface="Gill Sans MT" panose="020B0502020104020203" pitchFamily="34" charset="77"/>
              </a:rPr>
              <a:t>heal you and strengthen you</a:t>
            </a:r>
          </a:p>
          <a:p>
            <a:r>
              <a:rPr lang="en-GB" sz="3600">
                <a:latin typeface="Gill Sans MT" panose="020B0502020104020203" pitchFamily="34" charset="77"/>
              </a:rPr>
              <a:t>and give you the courage </a:t>
            </a:r>
          </a:p>
          <a:p>
            <a:r>
              <a:rPr lang="en-GB" sz="3600">
                <a:latin typeface="Gill Sans MT" panose="020B0502020104020203" pitchFamily="34" charset="77"/>
              </a:rPr>
              <a:t>to make a difference.</a:t>
            </a:r>
          </a:p>
          <a:p>
            <a:r>
              <a:rPr lang="en-GB" sz="3600" b="1">
                <a:latin typeface="Gill Sans MT" panose="020B0502020104020203" pitchFamily="34" charset="77"/>
              </a:rPr>
              <a:t>Amen</a:t>
            </a:r>
            <a:r>
              <a:rPr lang="en-GB" sz="3600" i="1">
                <a:latin typeface="Gill Sans MT" panose="020B0502020104020203" pitchFamily="34" charset="77"/>
              </a:rPr>
              <a:t>	</a:t>
            </a:r>
            <a:r>
              <a:rPr lang="en-GB" sz="3600" b="1">
                <a:latin typeface="Gill Sans MT" panose="020B0502020104020203" pitchFamily="34" charset="77"/>
              </a:rPr>
              <a:t>         </a:t>
            </a:r>
            <a:endParaRPr lang="en-GB" sz="3200">
              <a:latin typeface="Gill Sans MT" panose="020B0502020104020203" pitchFamily="34" charset="77"/>
            </a:endParaRPr>
          </a:p>
        </p:txBody>
      </p:sp>
      <p:sp>
        <p:nvSpPr>
          <p:cNvPr id="9" name="Slide Number Placeholder 8">
            <a:extLst>
              <a:ext uri="{FF2B5EF4-FFF2-40B4-BE49-F238E27FC236}">
                <a16:creationId xmlns:a16="http://schemas.microsoft.com/office/drawing/2014/main" id="{0521CB65-53D1-1E4D-A29F-DA594F15A30F}"/>
              </a:ext>
            </a:extLst>
          </p:cNvPr>
          <p:cNvSpPr>
            <a:spLocks noGrp="1"/>
          </p:cNvSpPr>
          <p:nvPr>
            <p:ph type="sldNum" sz="quarter" idx="12"/>
          </p:nvPr>
        </p:nvSpPr>
        <p:spPr>
          <a:xfrm>
            <a:off x="8610602" y="6188475"/>
            <a:ext cx="2743200" cy="365125"/>
          </a:xfrm>
        </p:spPr>
        <p:txBody>
          <a:bodyPr/>
          <a:lstStyle/>
          <a:p>
            <a:fld id="{5B689AA7-145E-744F-B296-38C6D60DC5BF}" type="slidenum">
              <a:rPr lang="en-GB" smtClean="0"/>
              <a:t>15</a:t>
            </a:fld>
            <a:endParaRPr lang="en-GB"/>
          </a:p>
        </p:txBody>
      </p:sp>
    </p:spTree>
    <p:extLst>
      <p:ext uri="{BB962C8B-B14F-4D97-AF65-F5344CB8AC3E}">
        <p14:creationId xmlns:p14="http://schemas.microsoft.com/office/powerpoint/2010/main" val="726885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452520" y="0"/>
            <a:ext cx="11062010" cy="769441"/>
          </a:xfrm>
          <a:prstGeom prst="rect">
            <a:avLst/>
          </a:prstGeom>
          <a:noFill/>
        </p:spPr>
        <p:txBody>
          <a:bodyPr wrap="square" rtlCol="0">
            <a:spAutoFit/>
          </a:bodyPr>
          <a:lstStyle/>
          <a:p>
            <a:pPr algn="ctr"/>
            <a:r>
              <a:rPr lang="en-US" sz="4400">
                <a:latin typeface="Gill Sans MT" panose="020B0502020104020203" pitchFamily="34" charset="77"/>
              </a:rPr>
              <a:t>Hebridean Gloria  </a:t>
            </a:r>
            <a:r>
              <a:rPr lang="en-US" sz="3600" i="1">
                <a:latin typeface="Gill Sans MT" panose="020B0502020104020203" pitchFamily="34" charset="77"/>
              </a:rPr>
              <a:t>Barbara </a:t>
            </a:r>
            <a:r>
              <a:rPr lang="en-US" sz="3600" i="1" err="1">
                <a:latin typeface="Gill Sans MT" panose="020B0502020104020203" pitchFamily="34" charset="77"/>
              </a:rPr>
              <a:t>Rusbridge</a:t>
            </a:r>
            <a:r>
              <a:rPr lang="en-US" sz="3600" i="1">
                <a:latin typeface="Gill Sans MT" panose="020B0502020104020203" pitchFamily="34" charset="77"/>
              </a:rPr>
              <a:t> </a:t>
            </a:r>
            <a:endParaRPr lang="en-US" sz="4400" i="1">
              <a:highlight>
                <a:srgbClr val="00FF00"/>
              </a:highlight>
              <a:latin typeface="Gill Sans MT" panose="020B0502020104020203" pitchFamily="34" charset="77"/>
            </a:endParaRPr>
          </a:p>
        </p:txBody>
      </p:sp>
      <p:sp>
        <p:nvSpPr>
          <p:cNvPr id="10" name="Slide Number Placeholder 9">
            <a:extLst>
              <a:ext uri="{FF2B5EF4-FFF2-40B4-BE49-F238E27FC236}">
                <a16:creationId xmlns:a16="http://schemas.microsoft.com/office/drawing/2014/main" id="{B462EEA5-8788-6145-9BEA-76216772369A}"/>
              </a:ext>
            </a:extLst>
          </p:cNvPr>
          <p:cNvSpPr>
            <a:spLocks noGrp="1"/>
          </p:cNvSpPr>
          <p:nvPr>
            <p:ph type="sldNum" sz="quarter" idx="12"/>
          </p:nvPr>
        </p:nvSpPr>
        <p:spPr>
          <a:xfrm>
            <a:off x="8610600" y="6169490"/>
            <a:ext cx="2743200" cy="365125"/>
          </a:xfrm>
        </p:spPr>
        <p:txBody>
          <a:bodyPr/>
          <a:lstStyle/>
          <a:p>
            <a:fld id="{5B689AA7-145E-744F-B296-38C6D60DC5BF}" type="slidenum">
              <a:rPr lang="en-GB" smtClean="0"/>
              <a:t>16</a:t>
            </a:fld>
            <a:endParaRPr lang="en-GB"/>
          </a:p>
        </p:txBody>
      </p:sp>
      <p:sp>
        <p:nvSpPr>
          <p:cNvPr id="2" name="TextBox 1">
            <a:extLst>
              <a:ext uri="{FF2B5EF4-FFF2-40B4-BE49-F238E27FC236}">
                <a16:creationId xmlns:a16="http://schemas.microsoft.com/office/drawing/2014/main" id="{AB9A083D-078F-8F03-9780-990F013ECBE3}"/>
              </a:ext>
            </a:extLst>
          </p:cNvPr>
          <p:cNvSpPr txBox="1"/>
          <p:nvPr/>
        </p:nvSpPr>
        <p:spPr>
          <a:xfrm>
            <a:off x="1551492" y="2101932"/>
            <a:ext cx="77357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600">
              <a:latin typeface="Gill Sans MT"/>
              <a:ea typeface="+mn-lt"/>
              <a:cs typeface="+mn-lt"/>
            </a:endParaRPr>
          </a:p>
        </p:txBody>
      </p:sp>
      <p:pic>
        <p:nvPicPr>
          <p:cNvPr id="4" name="Picture 3" descr="A sheet music with words and notes&#10;&#10;Description automatically generated">
            <a:extLst>
              <a:ext uri="{FF2B5EF4-FFF2-40B4-BE49-F238E27FC236}">
                <a16:creationId xmlns:a16="http://schemas.microsoft.com/office/drawing/2014/main" id="{966BEAA0-A5A8-998E-B5AF-B72FC32F210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4008" y="769441"/>
            <a:ext cx="11943984" cy="4323328"/>
          </a:xfrm>
          <a:prstGeom prst="rect">
            <a:avLst/>
          </a:prstGeom>
        </p:spPr>
      </p:pic>
      <p:sp>
        <p:nvSpPr>
          <p:cNvPr id="3" name="TextBox 2">
            <a:extLst>
              <a:ext uri="{FF2B5EF4-FFF2-40B4-BE49-F238E27FC236}">
                <a16:creationId xmlns:a16="http://schemas.microsoft.com/office/drawing/2014/main" id="{8A6F1D4B-6870-9658-9829-359C421332B4}"/>
              </a:ext>
            </a:extLst>
          </p:cNvPr>
          <p:cNvSpPr txBox="1"/>
          <p:nvPr/>
        </p:nvSpPr>
        <p:spPr>
          <a:xfrm>
            <a:off x="967691" y="5262045"/>
            <a:ext cx="10386109" cy="1200329"/>
          </a:xfrm>
          <a:prstGeom prst="rect">
            <a:avLst/>
          </a:prstGeom>
          <a:noFill/>
        </p:spPr>
        <p:txBody>
          <a:bodyPr wrap="square" lIns="91440" tIns="45720" rIns="91440" bIns="45720" rtlCol="0" anchor="t">
            <a:spAutoFit/>
          </a:bodyPr>
          <a:lstStyle/>
          <a:p>
            <a:r>
              <a:rPr lang="en-GB" sz="3600">
                <a:latin typeface="Gill Sans MT"/>
              </a:rPr>
              <a:t>Gloria, gloria, in excelsis, in excelsis</a:t>
            </a:r>
          </a:p>
          <a:p>
            <a:r>
              <a:rPr lang="en-GB" sz="3600">
                <a:latin typeface="Gill Sans MT"/>
              </a:rPr>
              <a:t>Gloria, gloria, in excelsis Deo         </a:t>
            </a:r>
            <a:endParaRPr lang="en-GB" sz="3600" i="1">
              <a:latin typeface="Gill Sans MT" panose="020B0502020104020203" pitchFamily="34" charset="0"/>
            </a:endParaRPr>
          </a:p>
        </p:txBody>
      </p:sp>
      <p:pic>
        <p:nvPicPr>
          <p:cNvPr id="5" name="Picture 4" descr="A close up of text on a white background&#10;&#10;Description automatically generated">
            <a:extLst>
              <a:ext uri="{FF2B5EF4-FFF2-40B4-BE49-F238E27FC236}">
                <a16:creationId xmlns:a16="http://schemas.microsoft.com/office/drawing/2014/main" id="{7DB69CF0-56EE-9947-3304-1DCD631415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26980" y="4827116"/>
            <a:ext cx="2065020" cy="1983810"/>
          </a:xfrm>
          <a:prstGeom prst="rect">
            <a:avLst/>
          </a:prstGeom>
        </p:spPr>
      </p:pic>
    </p:spTree>
    <p:extLst>
      <p:ext uri="{BB962C8B-B14F-4D97-AF65-F5344CB8AC3E}">
        <p14:creationId xmlns:p14="http://schemas.microsoft.com/office/powerpoint/2010/main" val="291396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462EEA5-8788-6145-9BEA-76216772369A}"/>
              </a:ext>
            </a:extLst>
          </p:cNvPr>
          <p:cNvSpPr>
            <a:spLocks noGrp="1"/>
          </p:cNvSpPr>
          <p:nvPr>
            <p:ph type="sldNum" sz="quarter" idx="12"/>
          </p:nvPr>
        </p:nvSpPr>
        <p:spPr>
          <a:xfrm>
            <a:off x="8610600" y="6169490"/>
            <a:ext cx="2743200" cy="365125"/>
          </a:xfrm>
        </p:spPr>
        <p:txBody>
          <a:bodyPr/>
          <a:lstStyle/>
          <a:p>
            <a:fld id="{5B689AA7-145E-744F-B296-38C6D60DC5BF}" type="slidenum">
              <a:rPr lang="en-GB" smtClean="0"/>
              <a:t>17</a:t>
            </a:fld>
            <a:endParaRPr lang="en-GB"/>
          </a:p>
        </p:txBody>
      </p:sp>
      <p:sp>
        <p:nvSpPr>
          <p:cNvPr id="2" name="TextBox 1">
            <a:extLst>
              <a:ext uri="{FF2B5EF4-FFF2-40B4-BE49-F238E27FC236}">
                <a16:creationId xmlns:a16="http://schemas.microsoft.com/office/drawing/2014/main" id="{AB9A083D-078F-8F03-9780-990F013ECBE3}"/>
              </a:ext>
            </a:extLst>
          </p:cNvPr>
          <p:cNvSpPr txBox="1"/>
          <p:nvPr/>
        </p:nvSpPr>
        <p:spPr>
          <a:xfrm>
            <a:off x="1551492" y="2101932"/>
            <a:ext cx="77357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600">
              <a:latin typeface="Gill Sans MT"/>
              <a:ea typeface="+mn-lt"/>
              <a:cs typeface="+mn-lt"/>
            </a:endParaRPr>
          </a:p>
        </p:txBody>
      </p:sp>
      <p:sp>
        <p:nvSpPr>
          <p:cNvPr id="3" name="TextBox 2">
            <a:extLst>
              <a:ext uri="{FF2B5EF4-FFF2-40B4-BE49-F238E27FC236}">
                <a16:creationId xmlns:a16="http://schemas.microsoft.com/office/drawing/2014/main" id="{BE36DB9E-3CB0-04BA-502A-9C05423D0F02}"/>
              </a:ext>
            </a:extLst>
          </p:cNvPr>
          <p:cNvSpPr txBox="1"/>
          <p:nvPr/>
        </p:nvSpPr>
        <p:spPr>
          <a:xfrm>
            <a:off x="655140" y="1224769"/>
            <a:ext cx="11602452" cy="3970318"/>
          </a:xfrm>
          <a:prstGeom prst="rect">
            <a:avLst/>
          </a:prstGeom>
          <a:noFill/>
        </p:spPr>
        <p:txBody>
          <a:bodyPr wrap="square" rtlCol="0">
            <a:spAutoFit/>
          </a:bodyPr>
          <a:lstStyle/>
          <a:p>
            <a:r>
              <a:rPr lang="en-GB" sz="3600">
                <a:latin typeface="Gill Sans MT" panose="020B0502020104020203" pitchFamily="34" charset="0"/>
              </a:rPr>
              <a:t>Cantor:</a:t>
            </a:r>
          </a:p>
          <a:p>
            <a:r>
              <a:rPr lang="en-GB" sz="3600" i="1">
                <a:latin typeface="Gill Sans MT" panose="020B0502020104020203" pitchFamily="34" charset="0"/>
              </a:rPr>
              <a:t>Peace on earth to all your people, </a:t>
            </a:r>
          </a:p>
          <a:p>
            <a:r>
              <a:rPr lang="en-GB" sz="3600" i="1">
                <a:latin typeface="Gill Sans MT" panose="020B0502020104020203" pitchFamily="34" charset="0"/>
              </a:rPr>
              <a:t>Lord God heavenly King</a:t>
            </a:r>
          </a:p>
          <a:p>
            <a:r>
              <a:rPr lang="en-GB" sz="3600" i="1">
                <a:latin typeface="Gill Sans MT" panose="020B0502020104020203" pitchFamily="34" charset="0"/>
              </a:rPr>
              <a:t>We worship you, almighty Father, </a:t>
            </a:r>
          </a:p>
          <a:p>
            <a:r>
              <a:rPr lang="en-GB" sz="3600" i="1">
                <a:latin typeface="Gill Sans MT" panose="020B0502020104020203" pitchFamily="34" charset="0"/>
              </a:rPr>
              <a:t>let our voices ring! </a:t>
            </a:r>
          </a:p>
          <a:p>
            <a:endParaRPr lang="en-GB" sz="3600" i="1">
              <a:latin typeface="Gill Sans MT" panose="020B0502020104020203" pitchFamily="34" charset="0"/>
            </a:endParaRPr>
          </a:p>
          <a:p>
            <a:r>
              <a:rPr lang="en-GB" sz="3600" i="1">
                <a:latin typeface="Gill Sans MT" panose="020B0502020104020203" pitchFamily="34" charset="0"/>
              </a:rPr>
              <a:t>Sing…</a:t>
            </a:r>
          </a:p>
        </p:txBody>
      </p:sp>
    </p:spTree>
    <p:extLst>
      <p:ext uri="{BB962C8B-B14F-4D97-AF65-F5344CB8AC3E}">
        <p14:creationId xmlns:p14="http://schemas.microsoft.com/office/powerpoint/2010/main" val="2394818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462EEA5-8788-6145-9BEA-76216772369A}"/>
              </a:ext>
            </a:extLst>
          </p:cNvPr>
          <p:cNvSpPr>
            <a:spLocks noGrp="1"/>
          </p:cNvSpPr>
          <p:nvPr>
            <p:ph type="sldNum" sz="quarter" idx="12"/>
          </p:nvPr>
        </p:nvSpPr>
        <p:spPr>
          <a:xfrm>
            <a:off x="8610600" y="6169490"/>
            <a:ext cx="2743200" cy="365125"/>
          </a:xfrm>
        </p:spPr>
        <p:txBody>
          <a:bodyPr/>
          <a:lstStyle/>
          <a:p>
            <a:fld id="{5B689AA7-145E-744F-B296-38C6D60DC5BF}" type="slidenum">
              <a:rPr lang="en-GB" smtClean="0"/>
              <a:t>18</a:t>
            </a:fld>
            <a:endParaRPr lang="en-GB"/>
          </a:p>
        </p:txBody>
      </p:sp>
      <p:sp>
        <p:nvSpPr>
          <p:cNvPr id="2" name="TextBox 1">
            <a:extLst>
              <a:ext uri="{FF2B5EF4-FFF2-40B4-BE49-F238E27FC236}">
                <a16:creationId xmlns:a16="http://schemas.microsoft.com/office/drawing/2014/main" id="{AB9A083D-078F-8F03-9780-990F013ECBE3}"/>
              </a:ext>
            </a:extLst>
          </p:cNvPr>
          <p:cNvSpPr txBox="1"/>
          <p:nvPr/>
        </p:nvSpPr>
        <p:spPr>
          <a:xfrm>
            <a:off x="1551492" y="2101932"/>
            <a:ext cx="77357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600">
              <a:latin typeface="Gill Sans MT"/>
              <a:ea typeface="+mn-lt"/>
              <a:cs typeface="+mn-lt"/>
            </a:endParaRPr>
          </a:p>
        </p:txBody>
      </p:sp>
      <p:pic>
        <p:nvPicPr>
          <p:cNvPr id="4" name="Picture 3" descr="A sheet music with words and notes&#10;&#10;Description automatically generated">
            <a:extLst>
              <a:ext uri="{FF2B5EF4-FFF2-40B4-BE49-F238E27FC236}">
                <a16:creationId xmlns:a16="http://schemas.microsoft.com/office/drawing/2014/main" id="{966BEAA0-A5A8-998E-B5AF-B72FC32F210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4008" y="769441"/>
            <a:ext cx="11943984" cy="4323328"/>
          </a:xfrm>
          <a:prstGeom prst="rect">
            <a:avLst/>
          </a:prstGeom>
        </p:spPr>
      </p:pic>
      <p:sp>
        <p:nvSpPr>
          <p:cNvPr id="3" name="TextBox 2">
            <a:extLst>
              <a:ext uri="{FF2B5EF4-FFF2-40B4-BE49-F238E27FC236}">
                <a16:creationId xmlns:a16="http://schemas.microsoft.com/office/drawing/2014/main" id="{8A6F1D4B-6870-9658-9829-359C421332B4}"/>
              </a:ext>
            </a:extLst>
          </p:cNvPr>
          <p:cNvSpPr txBox="1"/>
          <p:nvPr/>
        </p:nvSpPr>
        <p:spPr>
          <a:xfrm>
            <a:off x="967691" y="5262045"/>
            <a:ext cx="9014509" cy="1200329"/>
          </a:xfrm>
          <a:prstGeom prst="rect">
            <a:avLst/>
          </a:prstGeom>
          <a:noFill/>
        </p:spPr>
        <p:txBody>
          <a:bodyPr wrap="square" rtlCol="0">
            <a:spAutoFit/>
          </a:bodyPr>
          <a:lstStyle/>
          <a:p>
            <a:r>
              <a:rPr lang="en-GB" sz="3600">
                <a:latin typeface="Gill Sans MT" panose="020B0502020104020203" pitchFamily="34" charset="0"/>
              </a:rPr>
              <a:t>Gloria, gloria, in excelsis, in excelsis</a:t>
            </a:r>
          </a:p>
          <a:p>
            <a:r>
              <a:rPr lang="en-GB" sz="3600">
                <a:latin typeface="Gill Sans MT" panose="020B0502020104020203" pitchFamily="34" charset="0"/>
              </a:rPr>
              <a:t>Gloria, gloria, in excelsis Deo</a:t>
            </a:r>
          </a:p>
        </p:txBody>
      </p:sp>
    </p:spTree>
    <p:extLst>
      <p:ext uri="{BB962C8B-B14F-4D97-AF65-F5344CB8AC3E}">
        <p14:creationId xmlns:p14="http://schemas.microsoft.com/office/powerpoint/2010/main" val="1533804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462EEA5-8788-6145-9BEA-76216772369A}"/>
              </a:ext>
            </a:extLst>
          </p:cNvPr>
          <p:cNvSpPr>
            <a:spLocks noGrp="1"/>
          </p:cNvSpPr>
          <p:nvPr>
            <p:ph type="sldNum" sz="quarter" idx="12"/>
          </p:nvPr>
        </p:nvSpPr>
        <p:spPr>
          <a:xfrm>
            <a:off x="8610600" y="6169490"/>
            <a:ext cx="2743200" cy="365125"/>
          </a:xfrm>
        </p:spPr>
        <p:txBody>
          <a:bodyPr/>
          <a:lstStyle/>
          <a:p>
            <a:fld id="{5B689AA7-145E-744F-B296-38C6D60DC5BF}" type="slidenum">
              <a:rPr lang="en-GB" smtClean="0"/>
              <a:t>19</a:t>
            </a:fld>
            <a:endParaRPr lang="en-GB"/>
          </a:p>
        </p:txBody>
      </p:sp>
      <p:sp>
        <p:nvSpPr>
          <p:cNvPr id="2" name="TextBox 1">
            <a:extLst>
              <a:ext uri="{FF2B5EF4-FFF2-40B4-BE49-F238E27FC236}">
                <a16:creationId xmlns:a16="http://schemas.microsoft.com/office/drawing/2014/main" id="{AB9A083D-078F-8F03-9780-990F013ECBE3}"/>
              </a:ext>
            </a:extLst>
          </p:cNvPr>
          <p:cNvSpPr txBox="1"/>
          <p:nvPr/>
        </p:nvSpPr>
        <p:spPr>
          <a:xfrm>
            <a:off x="1551492" y="2101932"/>
            <a:ext cx="77357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600">
              <a:latin typeface="Gill Sans MT"/>
              <a:ea typeface="+mn-lt"/>
              <a:cs typeface="+mn-lt"/>
            </a:endParaRPr>
          </a:p>
        </p:txBody>
      </p:sp>
      <p:sp>
        <p:nvSpPr>
          <p:cNvPr id="3" name="TextBox 2">
            <a:extLst>
              <a:ext uri="{FF2B5EF4-FFF2-40B4-BE49-F238E27FC236}">
                <a16:creationId xmlns:a16="http://schemas.microsoft.com/office/drawing/2014/main" id="{BE36DB9E-3CB0-04BA-502A-9C05423D0F02}"/>
              </a:ext>
            </a:extLst>
          </p:cNvPr>
          <p:cNvSpPr txBox="1"/>
          <p:nvPr/>
        </p:nvSpPr>
        <p:spPr>
          <a:xfrm>
            <a:off x="294774" y="993937"/>
            <a:ext cx="11602452" cy="3970318"/>
          </a:xfrm>
          <a:prstGeom prst="rect">
            <a:avLst/>
          </a:prstGeom>
          <a:noFill/>
        </p:spPr>
        <p:txBody>
          <a:bodyPr wrap="square" rtlCol="0">
            <a:spAutoFit/>
          </a:bodyPr>
          <a:lstStyle/>
          <a:p>
            <a:r>
              <a:rPr lang="en-GB" sz="3600">
                <a:latin typeface="Gill Sans MT" panose="020B0502020104020203" pitchFamily="34" charset="0"/>
              </a:rPr>
              <a:t>Cantor:</a:t>
            </a:r>
          </a:p>
          <a:p>
            <a:r>
              <a:rPr lang="en-GB" sz="3600" i="1">
                <a:latin typeface="Gill Sans MT" panose="020B0502020104020203" pitchFamily="34" charset="0"/>
              </a:rPr>
              <a:t>Jesus, blessed lamb of God, </a:t>
            </a:r>
          </a:p>
          <a:p>
            <a:r>
              <a:rPr lang="en-GB" sz="3600" i="1">
                <a:latin typeface="Gill Sans MT" panose="020B0502020104020203" pitchFamily="34" charset="0"/>
              </a:rPr>
              <a:t>to you our voice we raise.</a:t>
            </a:r>
          </a:p>
          <a:p>
            <a:r>
              <a:rPr lang="en-GB" sz="3600" i="1">
                <a:latin typeface="Gill Sans MT" panose="020B0502020104020203" pitchFamily="34" charset="0"/>
              </a:rPr>
              <a:t>You take away our sins, O Lord, </a:t>
            </a:r>
          </a:p>
          <a:p>
            <a:r>
              <a:rPr lang="en-GB" sz="3600" i="1">
                <a:latin typeface="Gill Sans MT" panose="020B0502020104020203" pitchFamily="34" charset="0"/>
              </a:rPr>
              <a:t>receive our song of praise!  </a:t>
            </a:r>
          </a:p>
          <a:p>
            <a:endParaRPr lang="en-GB" sz="3600" i="1">
              <a:latin typeface="Gill Sans MT" panose="020B0502020104020203" pitchFamily="34" charset="0"/>
            </a:endParaRPr>
          </a:p>
          <a:p>
            <a:r>
              <a:rPr lang="en-GB" sz="3600" i="1">
                <a:latin typeface="Gill Sans MT" panose="020B0502020104020203" pitchFamily="34" charset="0"/>
              </a:rPr>
              <a:t>Sing…</a:t>
            </a:r>
          </a:p>
        </p:txBody>
      </p:sp>
    </p:spTree>
    <p:extLst>
      <p:ext uri="{BB962C8B-B14F-4D97-AF65-F5344CB8AC3E}">
        <p14:creationId xmlns:p14="http://schemas.microsoft.com/office/powerpoint/2010/main" val="992347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E2986B-0262-D44E-9014-7D4BA232ACC7}"/>
              </a:ext>
            </a:extLst>
          </p:cNvPr>
          <p:cNvSpPr/>
          <p:nvPr/>
        </p:nvSpPr>
        <p:spPr>
          <a:xfrm>
            <a:off x="379828" y="234036"/>
            <a:ext cx="11408898" cy="1436291"/>
          </a:xfrm>
          <a:prstGeom prst="rect">
            <a:avLst/>
          </a:prstGeom>
        </p:spPr>
        <p:txBody>
          <a:bodyPr wrap="square">
            <a:spAutoFit/>
          </a:bodyPr>
          <a:lstStyle/>
          <a:p>
            <a:pPr algn="ctr">
              <a:spcAft>
                <a:spcPts val="200"/>
              </a:spcAft>
            </a:pPr>
            <a:r>
              <a:rPr lang="en-GB" sz="2800">
                <a:latin typeface="Gill Sans MT" panose="020B0502020104020203" pitchFamily="34" charset="77"/>
                <a:ea typeface="Times New Roman" panose="02020603050405020304" pitchFamily="18" charset="0"/>
              </a:rPr>
              <a:t>Welcome to the Parish Church of St Mark</a:t>
            </a:r>
            <a:endParaRPr lang="en-GB" sz="2800">
              <a:latin typeface="Times New Roman" panose="02020603050405020304" pitchFamily="18" charset="0"/>
              <a:ea typeface="Times New Roman" panose="02020603050405020304" pitchFamily="18" charset="0"/>
            </a:endParaRPr>
          </a:p>
          <a:p>
            <a:pPr algn="ctr">
              <a:spcAft>
                <a:spcPts val="200"/>
              </a:spcAft>
            </a:pPr>
            <a:r>
              <a:rPr lang="en-GB" sz="2800" i="1">
                <a:latin typeface="Gill Sans MT" panose="020B0502020104020203" pitchFamily="34" charset="77"/>
                <a:ea typeface="Times New Roman" panose="02020603050405020304" pitchFamily="18" charset="0"/>
              </a:rPr>
              <a:t>Serving the people of Broomhill &amp; Broomhall</a:t>
            </a:r>
            <a:endParaRPr lang="en-GB" sz="2800">
              <a:latin typeface="Times New Roman" panose="02020603050405020304" pitchFamily="18" charset="0"/>
              <a:ea typeface="Times New Roman" panose="02020603050405020304" pitchFamily="18" charset="0"/>
            </a:endParaRPr>
          </a:p>
          <a:p>
            <a:pPr algn="ctr">
              <a:spcAft>
                <a:spcPts val="0"/>
              </a:spcAft>
            </a:pPr>
            <a:r>
              <a:rPr lang="en-GB" sz="2800" spc="300">
                <a:latin typeface="Gill Sans MT" panose="020B0502020104020203" pitchFamily="34" charset="77"/>
                <a:ea typeface="Times New Roman" panose="02020603050405020304" pitchFamily="18" charset="0"/>
              </a:rPr>
              <a:t>Living Thinking Loving Faith</a:t>
            </a:r>
            <a:endParaRPr lang="en-GB" sz="2800" b="1">
              <a:latin typeface="Times New Roman" panose="02020603050405020304" pitchFamily="18" charset="0"/>
              <a:ea typeface="Times New Roman" panose="02020603050405020304" pitchFamily="18" charset="0"/>
            </a:endParaRPr>
          </a:p>
        </p:txBody>
      </p:sp>
      <p:sp>
        <p:nvSpPr>
          <p:cNvPr id="2" name="Rectangle 1">
            <a:extLst>
              <a:ext uri="{FF2B5EF4-FFF2-40B4-BE49-F238E27FC236}">
                <a16:creationId xmlns:a16="http://schemas.microsoft.com/office/drawing/2014/main" id="{FF4328A5-EE85-B743-B54A-20052286B095}"/>
              </a:ext>
            </a:extLst>
          </p:cNvPr>
          <p:cNvSpPr/>
          <p:nvPr/>
        </p:nvSpPr>
        <p:spPr>
          <a:xfrm>
            <a:off x="4189933" y="4499495"/>
            <a:ext cx="4363357" cy="1508105"/>
          </a:xfrm>
          <a:prstGeom prst="rect">
            <a:avLst/>
          </a:prstGeom>
        </p:spPr>
        <p:txBody>
          <a:bodyPr wrap="square" lIns="91440" tIns="45720" rIns="91440" bIns="45720" anchor="t">
            <a:spAutoFit/>
          </a:bodyPr>
          <a:lstStyle/>
          <a:p>
            <a:pPr algn="ctr">
              <a:spcAft>
                <a:spcPts val="0"/>
              </a:spcAft>
            </a:pPr>
            <a:r>
              <a:rPr lang="en-GB" sz="3600" dirty="0">
                <a:latin typeface="Gill Sans MT"/>
                <a:ea typeface="Times New Roman" panose="02020603050405020304" pitchFamily="18" charset="0"/>
              </a:rPr>
              <a:t>Sunday 13 October</a:t>
            </a:r>
            <a:endParaRPr lang="en-GB" sz="3600" dirty="0">
              <a:effectLst/>
              <a:latin typeface="Gill Sans MT"/>
              <a:ea typeface="Times New Roman" panose="02020603050405020304" pitchFamily="18" charset="0"/>
            </a:endParaRPr>
          </a:p>
          <a:p>
            <a:pPr algn="ctr">
              <a:spcAft>
                <a:spcPts val="0"/>
              </a:spcAft>
            </a:pPr>
            <a:r>
              <a:rPr lang="en-GB" sz="3600" dirty="0">
                <a:latin typeface="Gill Sans MT"/>
                <a:ea typeface="Times New Roman" panose="02020603050405020304" pitchFamily="18" charset="0"/>
              </a:rPr>
              <a:t>at 10.00 am</a:t>
            </a:r>
          </a:p>
          <a:p>
            <a:pPr algn="ctr">
              <a:spcAft>
                <a:spcPts val="0"/>
              </a:spcAft>
            </a:pPr>
            <a:endParaRPr lang="en-GB" sz="2000" dirty="0">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35FEA0B5-F091-4344-B7E0-2ED0E62E9816}"/>
              </a:ext>
            </a:extLst>
          </p:cNvPr>
          <p:cNvSpPr/>
          <p:nvPr/>
        </p:nvSpPr>
        <p:spPr>
          <a:xfrm>
            <a:off x="259818" y="2146192"/>
            <a:ext cx="11528908" cy="1877437"/>
          </a:xfrm>
          <a:prstGeom prst="rect">
            <a:avLst/>
          </a:prstGeom>
        </p:spPr>
        <p:txBody>
          <a:bodyPr wrap="square">
            <a:spAutoFit/>
          </a:bodyPr>
          <a:lstStyle/>
          <a:p>
            <a:pPr algn="ctr">
              <a:spcAft>
                <a:spcPts val="0"/>
              </a:spcAft>
            </a:pPr>
            <a:r>
              <a:rPr lang="en-GB" sz="4800" i="1" dirty="0">
                <a:effectLst/>
                <a:latin typeface="Gill Sans MT" panose="020B0502020104020203" pitchFamily="34" charset="77"/>
                <a:ea typeface="Times New Roman" panose="02020603050405020304" pitchFamily="18" charset="0"/>
              </a:rPr>
              <a:t>The Parish Eucharist </a:t>
            </a:r>
          </a:p>
          <a:p>
            <a:pPr algn="ctr">
              <a:spcAft>
                <a:spcPts val="0"/>
              </a:spcAft>
            </a:pPr>
            <a:r>
              <a:rPr lang="en-GB" sz="4800" i="1" dirty="0">
                <a:latin typeface="Gill Sans MT" panose="020B0502020104020203" pitchFamily="34" charset="77"/>
                <a:ea typeface="Times New Roman" panose="02020603050405020304" pitchFamily="18" charset="0"/>
              </a:rPr>
              <a:t>for the Season of Giving</a:t>
            </a:r>
          </a:p>
          <a:p>
            <a:pPr algn="ctr">
              <a:spcAft>
                <a:spcPts val="0"/>
              </a:spcAft>
            </a:pPr>
            <a:endParaRPr lang="en-GB" sz="2000" i="1" dirty="0">
              <a:effectLst/>
              <a:latin typeface="Gill Sans MT" panose="020B0502020104020203" pitchFamily="34" charset="77"/>
              <a:ea typeface="Times New Roman" panose="02020603050405020304" pitchFamily="18" charset="0"/>
            </a:endParaRPr>
          </a:p>
        </p:txBody>
      </p:sp>
    </p:spTree>
    <p:extLst>
      <p:ext uri="{BB962C8B-B14F-4D97-AF65-F5344CB8AC3E}">
        <p14:creationId xmlns:p14="http://schemas.microsoft.com/office/powerpoint/2010/main" val="570720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462EEA5-8788-6145-9BEA-76216772369A}"/>
              </a:ext>
            </a:extLst>
          </p:cNvPr>
          <p:cNvSpPr>
            <a:spLocks noGrp="1"/>
          </p:cNvSpPr>
          <p:nvPr>
            <p:ph type="sldNum" sz="quarter" idx="12"/>
          </p:nvPr>
        </p:nvSpPr>
        <p:spPr>
          <a:xfrm>
            <a:off x="8610600" y="6169490"/>
            <a:ext cx="2743200" cy="365125"/>
          </a:xfrm>
        </p:spPr>
        <p:txBody>
          <a:bodyPr/>
          <a:lstStyle/>
          <a:p>
            <a:fld id="{5B689AA7-145E-744F-B296-38C6D60DC5BF}" type="slidenum">
              <a:rPr lang="en-GB" smtClean="0"/>
              <a:t>20</a:t>
            </a:fld>
            <a:endParaRPr lang="en-GB"/>
          </a:p>
        </p:txBody>
      </p:sp>
      <p:sp>
        <p:nvSpPr>
          <p:cNvPr id="2" name="TextBox 1">
            <a:extLst>
              <a:ext uri="{FF2B5EF4-FFF2-40B4-BE49-F238E27FC236}">
                <a16:creationId xmlns:a16="http://schemas.microsoft.com/office/drawing/2014/main" id="{AB9A083D-078F-8F03-9780-990F013ECBE3}"/>
              </a:ext>
            </a:extLst>
          </p:cNvPr>
          <p:cNvSpPr txBox="1"/>
          <p:nvPr/>
        </p:nvSpPr>
        <p:spPr>
          <a:xfrm>
            <a:off x="1551492" y="2101932"/>
            <a:ext cx="77357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600">
              <a:latin typeface="Gill Sans MT"/>
              <a:ea typeface="+mn-lt"/>
              <a:cs typeface="+mn-lt"/>
            </a:endParaRPr>
          </a:p>
        </p:txBody>
      </p:sp>
      <p:pic>
        <p:nvPicPr>
          <p:cNvPr id="4" name="Picture 3" descr="A sheet music with words and notes&#10;&#10;Description automatically generated">
            <a:extLst>
              <a:ext uri="{FF2B5EF4-FFF2-40B4-BE49-F238E27FC236}">
                <a16:creationId xmlns:a16="http://schemas.microsoft.com/office/drawing/2014/main" id="{966BEAA0-A5A8-998E-B5AF-B72FC32F210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4008" y="769441"/>
            <a:ext cx="11943984" cy="4323328"/>
          </a:xfrm>
          <a:prstGeom prst="rect">
            <a:avLst/>
          </a:prstGeom>
        </p:spPr>
      </p:pic>
      <p:sp>
        <p:nvSpPr>
          <p:cNvPr id="3" name="TextBox 2">
            <a:extLst>
              <a:ext uri="{FF2B5EF4-FFF2-40B4-BE49-F238E27FC236}">
                <a16:creationId xmlns:a16="http://schemas.microsoft.com/office/drawing/2014/main" id="{8A6F1D4B-6870-9658-9829-359C421332B4}"/>
              </a:ext>
            </a:extLst>
          </p:cNvPr>
          <p:cNvSpPr txBox="1"/>
          <p:nvPr/>
        </p:nvSpPr>
        <p:spPr>
          <a:xfrm>
            <a:off x="967691" y="5262045"/>
            <a:ext cx="9014509" cy="1200329"/>
          </a:xfrm>
          <a:prstGeom prst="rect">
            <a:avLst/>
          </a:prstGeom>
          <a:noFill/>
        </p:spPr>
        <p:txBody>
          <a:bodyPr wrap="square" rtlCol="0">
            <a:spAutoFit/>
          </a:bodyPr>
          <a:lstStyle/>
          <a:p>
            <a:r>
              <a:rPr lang="en-GB" sz="3600">
                <a:latin typeface="Gill Sans MT" panose="020B0502020104020203" pitchFamily="34" charset="0"/>
              </a:rPr>
              <a:t>Gloria, gloria, in excelsis, in excelsis</a:t>
            </a:r>
          </a:p>
          <a:p>
            <a:r>
              <a:rPr lang="en-GB" sz="3600">
                <a:latin typeface="Gill Sans MT" panose="020B0502020104020203" pitchFamily="34" charset="0"/>
              </a:rPr>
              <a:t>Gloria, gloria, in excelsis Deo</a:t>
            </a:r>
          </a:p>
        </p:txBody>
      </p:sp>
    </p:spTree>
    <p:extLst>
      <p:ext uri="{BB962C8B-B14F-4D97-AF65-F5344CB8AC3E}">
        <p14:creationId xmlns:p14="http://schemas.microsoft.com/office/powerpoint/2010/main" val="1227583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462EEA5-8788-6145-9BEA-76216772369A}"/>
              </a:ext>
            </a:extLst>
          </p:cNvPr>
          <p:cNvSpPr>
            <a:spLocks noGrp="1"/>
          </p:cNvSpPr>
          <p:nvPr>
            <p:ph type="sldNum" sz="quarter" idx="12"/>
          </p:nvPr>
        </p:nvSpPr>
        <p:spPr>
          <a:xfrm>
            <a:off x="8610600" y="6169490"/>
            <a:ext cx="2743200" cy="365125"/>
          </a:xfrm>
        </p:spPr>
        <p:txBody>
          <a:bodyPr/>
          <a:lstStyle/>
          <a:p>
            <a:fld id="{5B689AA7-145E-744F-B296-38C6D60DC5BF}" type="slidenum">
              <a:rPr lang="en-GB" smtClean="0"/>
              <a:t>21</a:t>
            </a:fld>
            <a:endParaRPr lang="en-GB"/>
          </a:p>
        </p:txBody>
      </p:sp>
      <p:sp>
        <p:nvSpPr>
          <p:cNvPr id="2" name="TextBox 1">
            <a:extLst>
              <a:ext uri="{FF2B5EF4-FFF2-40B4-BE49-F238E27FC236}">
                <a16:creationId xmlns:a16="http://schemas.microsoft.com/office/drawing/2014/main" id="{AB9A083D-078F-8F03-9780-990F013ECBE3}"/>
              </a:ext>
            </a:extLst>
          </p:cNvPr>
          <p:cNvSpPr txBox="1"/>
          <p:nvPr/>
        </p:nvSpPr>
        <p:spPr>
          <a:xfrm>
            <a:off x="1551492" y="2101932"/>
            <a:ext cx="77357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600">
              <a:latin typeface="Gill Sans MT"/>
              <a:ea typeface="+mn-lt"/>
              <a:cs typeface="+mn-lt"/>
            </a:endParaRPr>
          </a:p>
        </p:txBody>
      </p:sp>
      <p:sp>
        <p:nvSpPr>
          <p:cNvPr id="3" name="TextBox 2">
            <a:extLst>
              <a:ext uri="{FF2B5EF4-FFF2-40B4-BE49-F238E27FC236}">
                <a16:creationId xmlns:a16="http://schemas.microsoft.com/office/drawing/2014/main" id="{BE36DB9E-3CB0-04BA-502A-9C05423D0F02}"/>
              </a:ext>
            </a:extLst>
          </p:cNvPr>
          <p:cNvSpPr txBox="1"/>
          <p:nvPr/>
        </p:nvSpPr>
        <p:spPr>
          <a:xfrm>
            <a:off x="589548" y="993937"/>
            <a:ext cx="11602452" cy="3970318"/>
          </a:xfrm>
          <a:prstGeom prst="rect">
            <a:avLst/>
          </a:prstGeom>
          <a:noFill/>
        </p:spPr>
        <p:txBody>
          <a:bodyPr wrap="square" rtlCol="0">
            <a:spAutoFit/>
          </a:bodyPr>
          <a:lstStyle/>
          <a:p>
            <a:r>
              <a:rPr lang="en-GB" sz="3600">
                <a:latin typeface="Gill Sans MT" panose="020B0502020104020203" pitchFamily="34" charset="0"/>
              </a:rPr>
              <a:t>Cantor:</a:t>
            </a:r>
          </a:p>
          <a:p>
            <a:r>
              <a:rPr lang="en-GB" sz="3600" i="1">
                <a:latin typeface="Gill Sans MT" panose="020B0502020104020203" pitchFamily="34" charset="0"/>
              </a:rPr>
              <a:t>Holy Lord in highest heaven, </a:t>
            </a:r>
          </a:p>
          <a:p>
            <a:r>
              <a:rPr lang="en-GB" sz="3600" i="1">
                <a:latin typeface="Gill Sans MT" panose="020B0502020104020203" pitchFamily="34" charset="0"/>
              </a:rPr>
              <a:t>how our hearts rejoice.</a:t>
            </a:r>
          </a:p>
          <a:p>
            <a:r>
              <a:rPr lang="en-GB" sz="3600" i="1">
                <a:latin typeface="Gill Sans MT" panose="020B0502020104020203" pitchFamily="34" charset="0"/>
              </a:rPr>
              <a:t>In God the Father, Son and Spirit </a:t>
            </a:r>
          </a:p>
          <a:p>
            <a:r>
              <a:rPr lang="en-GB" sz="3600" i="1">
                <a:latin typeface="Gill Sans MT" panose="020B0502020104020203" pitchFamily="34" charset="0"/>
              </a:rPr>
              <a:t>so, with loudest voice, </a:t>
            </a:r>
          </a:p>
          <a:p>
            <a:endParaRPr lang="en-GB" sz="3600" i="1">
              <a:latin typeface="Gill Sans MT" panose="020B0502020104020203" pitchFamily="34" charset="0"/>
            </a:endParaRPr>
          </a:p>
          <a:p>
            <a:r>
              <a:rPr lang="en-GB" sz="3600" i="1">
                <a:latin typeface="Gill Sans MT" panose="020B0502020104020203" pitchFamily="34" charset="0"/>
              </a:rPr>
              <a:t>Sing…</a:t>
            </a:r>
          </a:p>
        </p:txBody>
      </p:sp>
    </p:spTree>
    <p:extLst>
      <p:ext uri="{BB962C8B-B14F-4D97-AF65-F5344CB8AC3E}">
        <p14:creationId xmlns:p14="http://schemas.microsoft.com/office/powerpoint/2010/main" val="1934239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462EEA5-8788-6145-9BEA-76216772369A}"/>
              </a:ext>
            </a:extLst>
          </p:cNvPr>
          <p:cNvSpPr>
            <a:spLocks noGrp="1"/>
          </p:cNvSpPr>
          <p:nvPr>
            <p:ph type="sldNum" sz="quarter" idx="12"/>
          </p:nvPr>
        </p:nvSpPr>
        <p:spPr>
          <a:xfrm>
            <a:off x="8610600" y="6169490"/>
            <a:ext cx="2743200" cy="365125"/>
          </a:xfrm>
        </p:spPr>
        <p:txBody>
          <a:bodyPr/>
          <a:lstStyle/>
          <a:p>
            <a:fld id="{5B689AA7-145E-744F-B296-38C6D60DC5BF}" type="slidenum">
              <a:rPr lang="en-GB" smtClean="0"/>
              <a:t>22</a:t>
            </a:fld>
            <a:endParaRPr lang="en-GB"/>
          </a:p>
        </p:txBody>
      </p:sp>
      <p:sp>
        <p:nvSpPr>
          <p:cNvPr id="2" name="TextBox 1">
            <a:extLst>
              <a:ext uri="{FF2B5EF4-FFF2-40B4-BE49-F238E27FC236}">
                <a16:creationId xmlns:a16="http://schemas.microsoft.com/office/drawing/2014/main" id="{AB9A083D-078F-8F03-9780-990F013ECBE3}"/>
              </a:ext>
            </a:extLst>
          </p:cNvPr>
          <p:cNvSpPr txBox="1"/>
          <p:nvPr/>
        </p:nvSpPr>
        <p:spPr>
          <a:xfrm>
            <a:off x="1551492" y="2101932"/>
            <a:ext cx="77357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600">
              <a:latin typeface="Gill Sans MT"/>
              <a:ea typeface="+mn-lt"/>
              <a:cs typeface="+mn-lt"/>
            </a:endParaRPr>
          </a:p>
        </p:txBody>
      </p:sp>
      <p:pic>
        <p:nvPicPr>
          <p:cNvPr id="4" name="Picture 3" descr="A sheet music with words and notes&#10;&#10;Description automatically generated">
            <a:extLst>
              <a:ext uri="{FF2B5EF4-FFF2-40B4-BE49-F238E27FC236}">
                <a16:creationId xmlns:a16="http://schemas.microsoft.com/office/drawing/2014/main" id="{966BEAA0-A5A8-998E-B5AF-B72FC32F210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4008" y="769441"/>
            <a:ext cx="11943984" cy="4323328"/>
          </a:xfrm>
          <a:prstGeom prst="rect">
            <a:avLst/>
          </a:prstGeom>
        </p:spPr>
      </p:pic>
      <p:sp>
        <p:nvSpPr>
          <p:cNvPr id="3" name="TextBox 2">
            <a:extLst>
              <a:ext uri="{FF2B5EF4-FFF2-40B4-BE49-F238E27FC236}">
                <a16:creationId xmlns:a16="http://schemas.microsoft.com/office/drawing/2014/main" id="{8A6F1D4B-6870-9658-9829-359C421332B4}"/>
              </a:ext>
            </a:extLst>
          </p:cNvPr>
          <p:cNvSpPr txBox="1"/>
          <p:nvPr/>
        </p:nvSpPr>
        <p:spPr>
          <a:xfrm>
            <a:off x="967691" y="5262045"/>
            <a:ext cx="9014509" cy="1200329"/>
          </a:xfrm>
          <a:prstGeom prst="rect">
            <a:avLst/>
          </a:prstGeom>
          <a:noFill/>
        </p:spPr>
        <p:txBody>
          <a:bodyPr wrap="square" rtlCol="0">
            <a:spAutoFit/>
          </a:bodyPr>
          <a:lstStyle/>
          <a:p>
            <a:r>
              <a:rPr lang="en-GB" sz="3600">
                <a:latin typeface="Gill Sans MT" panose="020B0502020104020203" pitchFamily="34" charset="0"/>
              </a:rPr>
              <a:t>Gloria, gloria, in excelsis, in excelsis</a:t>
            </a:r>
          </a:p>
          <a:p>
            <a:r>
              <a:rPr lang="en-GB" sz="3600">
                <a:latin typeface="Gill Sans MT" panose="020B0502020104020203" pitchFamily="34" charset="0"/>
              </a:rPr>
              <a:t>Gloria, gloria, in excelsis Deo</a:t>
            </a:r>
          </a:p>
        </p:txBody>
      </p:sp>
    </p:spTree>
    <p:extLst>
      <p:ext uri="{BB962C8B-B14F-4D97-AF65-F5344CB8AC3E}">
        <p14:creationId xmlns:p14="http://schemas.microsoft.com/office/powerpoint/2010/main" val="246342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396461" y="214059"/>
            <a:ext cx="11062010" cy="769441"/>
          </a:xfrm>
          <a:prstGeom prst="rect">
            <a:avLst/>
          </a:prstGeom>
          <a:noFill/>
        </p:spPr>
        <p:txBody>
          <a:bodyPr wrap="square" rtlCol="0">
            <a:spAutoFit/>
          </a:bodyPr>
          <a:lstStyle/>
          <a:p>
            <a:pPr algn="ctr"/>
            <a:r>
              <a:rPr lang="en-US" sz="4400">
                <a:latin typeface="Gill Sans MT" panose="020B0502020104020203" pitchFamily="34" charset="77"/>
              </a:rPr>
              <a:t>The Collect </a:t>
            </a:r>
          </a:p>
        </p:txBody>
      </p:sp>
      <p:sp>
        <p:nvSpPr>
          <p:cNvPr id="8" name="TextBox 7">
            <a:extLst>
              <a:ext uri="{FF2B5EF4-FFF2-40B4-BE49-F238E27FC236}">
                <a16:creationId xmlns:a16="http://schemas.microsoft.com/office/drawing/2014/main" id="{3E62041F-49E3-AC44-B86B-EA9DBD16610E}"/>
              </a:ext>
            </a:extLst>
          </p:cNvPr>
          <p:cNvSpPr txBox="1"/>
          <p:nvPr/>
        </p:nvSpPr>
        <p:spPr>
          <a:xfrm>
            <a:off x="396461" y="1061181"/>
            <a:ext cx="11571355" cy="5632311"/>
          </a:xfrm>
          <a:prstGeom prst="rect">
            <a:avLst/>
          </a:prstGeom>
          <a:noFill/>
        </p:spPr>
        <p:txBody>
          <a:bodyPr wrap="square" lIns="91440" tIns="45720" rIns="91440" bIns="45720" rtlCol="0" anchor="t">
            <a:spAutoFit/>
          </a:bodyPr>
          <a:lstStyle/>
          <a:p>
            <a:r>
              <a:rPr lang="en-GB" sz="3600" dirty="0">
                <a:latin typeface="Gill Sans MT"/>
              </a:rPr>
              <a:t>Generous God,</a:t>
            </a:r>
            <a:endParaRPr lang="en-US" dirty="0">
              <a:latin typeface="Gill Sans MT"/>
            </a:endParaRPr>
          </a:p>
          <a:p>
            <a:r>
              <a:rPr lang="en-GB" sz="3600" dirty="0">
                <a:latin typeface="Gill Sans MT"/>
              </a:rPr>
              <a:t>you never cease the work you have begun</a:t>
            </a:r>
            <a:endParaRPr lang="en-GB" dirty="0">
              <a:latin typeface="Gill Sans MT"/>
            </a:endParaRPr>
          </a:p>
          <a:p>
            <a:r>
              <a:rPr lang="en-GB" sz="3600" dirty="0">
                <a:latin typeface="Gill Sans MT"/>
              </a:rPr>
              <a:t>and prosper with your blessing all human labour:</a:t>
            </a:r>
            <a:endParaRPr lang="en-GB" dirty="0">
              <a:latin typeface="Gill Sans MT"/>
            </a:endParaRPr>
          </a:p>
          <a:p>
            <a:r>
              <a:rPr lang="en-GB" sz="3600" dirty="0">
                <a:latin typeface="Gill Sans MT"/>
              </a:rPr>
              <a:t>make us wise and faithful stewards of your gifts</a:t>
            </a:r>
            <a:endParaRPr lang="en-GB" dirty="0">
              <a:latin typeface="Gill Sans MT"/>
            </a:endParaRPr>
          </a:p>
          <a:p>
            <a:r>
              <a:rPr lang="en-GB" sz="3600" dirty="0">
                <a:latin typeface="Gill Sans MT"/>
              </a:rPr>
              <a:t>that we may serve the common good,</a:t>
            </a:r>
            <a:endParaRPr lang="en-GB" dirty="0">
              <a:latin typeface="Gill Sans MT"/>
            </a:endParaRPr>
          </a:p>
          <a:p>
            <a:r>
              <a:rPr lang="en-GB" sz="3600" dirty="0">
                <a:latin typeface="Gill Sans MT"/>
              </a:rPr>
              <a:t>maintain the fabric of our world</a:t>
            </a:r>
            <a:endParaRPr lang="en-GB" dirty="0">
              <a:latin typeface="Gill Sans MT"/>
            </a:endParaRPr>
          </a:p>
          <a:p>
            <a:r>
              <a:rPr lang="en-GB" sz="3600" dirty="0">
                <a:latin typeface="Gill Sans MT"/>
              </a:rPr>
              <a:t>and seek that justice where all may share</a:t>
            </a:r>
            <a:endParaRPr lang="en-GB" dirty="0">
              <a:latin typeface="Gill Sans MT"/>
            </a:endParaRPr>
          </a:p>
          <a:p>
            <a:r>
              <a:rPr lang="en-GB" sz="3600" dirty="0">
                <a:latin typeface="Gill Sans MT"/>
              </a:rPr>
              <a:t>  the good things you pour upon us;</a:t>
            </a:r>
            <a:endParaRPr lang="en-GB" dirty="0">
              <a:latin typeface="Gill Sans MT"/>
            </a:endParaRPr>
          </a:p>
          <a:p>
            <a:r>
              <a:rPr lang="en-GB" sz="3600" dirty="0">
                <a:latin typeface="Gill Sans MT"/>
              </a:rPr>
              <a:t>through Jesus Christ our guide. </a:t>
            </a:r>
            <a:r>
              <a:rPr lang="en-GB" sz="3600" b="1" dirty="0">
                <a:latin typeface="Gill Sans MT"/>
              </a:rPr>
              <a:t>Amen</a:t>
            </a:r>
            <a:endParaRPr lang="en-GB" b="1" dirty="0">
              <a:latin typeface="Gill Sans MT"/>
            </a:endParaRPr>
          </a:p>
          <a:p>
            <a:pPr algn="r"/>
            <a:r>
              <a:rPr lang="en-GB" sz="3600" i="1" dirty="0">
                <a:latin typeface="Gill Sans MT"/>
              </a:rPr>
              <a:t>Common Worship</a:t>
            </a:r>
            <a:endParaRPr lang="en-GB" sz="3600" b="0" i="1" dirty="0">
              <a:effectLst/>
              <a:latin typeface="Gill Sans MT" panose="020B0502020104020203" pitchFamily="34" charset="0"/>
            </a:endParaRPr>
          </a:p>
        </p:txBody>
      </p:sp>
      <p:sp>
        <p:nvSpPr>
          <p:cNvPr id="2" name="TextBox 1">
            <a:extLst>
              <a:ext uri="{FF2B5EF4-FFF2-40B4-BE49-F238E27FC236}">
                <a16:creationId xmlns:a16="http://schemas.microsoft.com/office/drawing/2014/main" id="{D483D9CE-CF32-D44D-92F7-25219E2655D0}"/>
              </a:ext>
            </a:extLst>
          </p:cNvPr>
          <p:cNvSpPr txBox="1"/>
          <p:nvPr/>
        </p:nvSpPr>
        <p:spPr>
          <a:xfrm>
            <a:off x="11457142" y="5215383"/>
            <a:ext cx="184731" cy="769441"/>
          </a:xfrm>
          <a:prstGeom prst="rect">
            <a:avLst/>
          </a:prstGeom>
          <a:noFill/>
        </p:spPr>
        <p:txBody>
          <a:bodyPr wrap="none" rtlCol="0" anchor="t">
            <a:spAutoFit/>
          </a:bodyPr>
          <a:lstStyle/>
          <a:p>
            <a:pPr algn="r"/>
            <a:endParaRPr lang="en-GB" sz="4400">
              <a:effectLst/>
              <a:latin typeface="Gill Sans MT" panose="020B0502020104020203" pitchFamily="34" charset="0"/>
              <a:ea typeface="Calibri" panose="020F0502020204030204" pitchFamily="34" charset="0"/>
            </a:endParaRPr>
          </a:p>
        </p:txBody>
      </p:sp>
      <p:sp>
        <p:nvSpPr>
          <p:cNvPr id="10" name="Slide Number Placeholder 9">
            <a:extLst>
              <a:ext uri="{FF2B5EF4-FFF2-40B4-BE49-F238E27FC236}">
                <a16:creationId xmlns:a16="http://schemas.microsoft.com/office/drawing/2014/main" id="{B462EEA5-8788-6145-9BEA-76216772369A}"/>
              </a:ext>
            </a:extLst>
          </p:cNvPr>
          <p:cNvSpPr>
            <a:spLocks noGrp="1"/>
          </p:cNvSpPr>
          <p:nvPr>
            <p:ph type="sldNum" sz="quarter" idx="12"/>
          </p:nvPr>
        </p:nvSpPr>
        <p:spPr>
          <a:xfrm>
            <a:off x="8610600" y="6169490"/>
            <a:ext cx="2743200" cy="365125"/>
          </a:xfrm>
        </p:spPr>
        <p:txBody>
          <a:bodyPr/>
          <a:lstStyle/>
          <a:p>
            <a:fld id="{5B689AA7-145E-744F-B296-38C6D60DC5BF}" type="slidenum">
              <a:rPr lang="en-GB" smtClean="0"/>
              <a:t>23</a:t>
            </a:fld>
            <a:endParaRPr lang="en-GB"/>
          </a:p>
        </p:txBody>
      </p:sp>
    </p:spTree>
    <p:extLst>
      <p:ext uri="{BB962C8B-B14F-4D97-AF65-F5344CB8AC3E}">
        <p14:creationId xmlns:p14="http://schemas.microsoft.com/office/powerpoint/2010/main" val="1567775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487497" y="653345"/>
            <a:ext cx="11062010" cy="769441"/>
          </a:xfrm>
          <a:prstGeom prst="rect">
            <a:avLst/>
          </a:prstGeom>
          <a:noFill/>
        </p:spPr>
        <p:txBody>
          <a:bodyPr wrap="square" rtlCol="0">
            <a:spAutoFit/>
          </a:bodyPr>
          <a:lstStyle/>
          <a:p>
            <a:pPr algn="ctr"/>
            <a:r>
              <a:rPr lang="en-US" sz="4400">
                <a:latin typeface="Gill Sans MT" panose="020B0502020104020203" pitchFamily="34" charset="77"/>
              </a:rPr>
              <a:t>Journeying Together in Faith</a:t>
            </a:r>
          </a:p>
        </p:txBody>
      </p:sp>
      <p:sp>
        <p:nvSpPr>
          <p:cNvPr id="8" name="TextBox 7">
            <a:extLst>
              <a:ext uri="{FF2B5EF4-FFF2-40B4-BE49-F238E27FC236}">
                <a16:creationId xmlns:a16="http://schemas.microsoft.com/office/drawing/2014/main" id="{3E62041F-49E3-AC44-B86B-EA9DBD16610E}"/>
              </a:ext>
            </a:extLst>
          </p:cNvPr>
          <p:cNvSpPr txBox="1"/>
          <p:nvPr/>
        </p:nvSpPr>
        <p:spPr>
          <a:xfrm>
            <a:off x="642493" y="695875"/>
            <a:ext cx="12098215" cy="5632311"/>
          </a:xfrm>
          <a:prstGeom prst="rect">
            <a:avLst/>
          </a:prstGeom>
          <a:noFill/>
        </p:spPr>
        <p:txBody>
          <a:bodyPr wrap="square" lIns="91440" tIns="45720" rIns="91440" bIns="45720" rtlCol="0" anchor="t">
            <a:spAutoFit/>
          </a:bodyPr>
          <a:lstStyle/>
          <a:p>
            <a:endParaRPr lang="en-US" sz="3600">
              <a:highlight>
                <a:srgbClr val="FFFF00"/>
              </a:highlight>
              <a:latin typeface="Gill Sans MT" panose="020B0502020104020203" pitchFamily="34" charset="77"/>
              <a:ea typeface="+mn-lt"/>
              <a:cs typeface="+mn-lt"/>
            </a:endParaRPr>
          </a:p>
          <a:p>
            <a:endParaRPr lang="en-US" sz="3600">
              <a:highlight>
                <a:srgbClr val="00FF00"/>
              </a:highlight>
              <a:latin typeface="Gill Sans MT" panose="020B0502020104020203" pitchFamily="34" charset="77"/>
              <a:ea typeface="+mn-lt"/>
              <a:cs typeface="+mn-lt"/>
            </a:endParaRPr>
          </a:p>
          <a:p>
            <a:r>
              <a:rPr lang="en-US" sz="3600">
                <a:latin typeface="Gill Sans MT"/>
                <a:ea typeface="+mn-lt"/>
                <a:cs typeface="+mn-lt"/>
              </a:rPr>
              <a:t>As we prepare to explore God’s word,</a:t>
            </a:r>
          </a:p>
          <a:p>
            <a:r>
              <a:rPr lang="en-US" sz="3600">
                <a:latin typeface="Gill Sans MT"/>
                <a:ea typeface="+mn-lt"/>
                <a:cs typeface="+mn-lt"/>
              </a:rPr>
              <a:t>let us pray together:</a:t>
            </a:r>
          </a:p>
          <a:p>
            <a:endParaRPr lang="en-US" sz="3600">
              <a:latin typeface="Gill Sans MT" panose="020B0502020104020203" pitchFamily="34" charset="77"/>
              <a:ea typeface="+mn-lt"/>
              <a:cs typeface="+mn-lt"/>
            </a:endParaRPr>
          </a:p>
          <a:p>
            <a:r>
              <a:rPr lang="en-US" sz="3600" b="1">
                <a:latin typeface="Gill Sans MT"/>
                <a:ea typeface="+mn-lt"/>
                <a:cs typeface="+mn-lt"/>
              </a:rPr>
              <a:t>May God guide each of us in the way of Christ,</a:t>
            </a:r>
          </a:p>
          <a:p>
            <a:r>
              <a:rPr lang="en-US" sz="3600" b="1">
                <a:latin typeface="Gill Sans MT"/>
                <a:ea typeface="+mn-lt"/>
                <a:cs typeface="+mn-lt"/>
              </a:rPr>
              <a:t>whatever our age or experience.</a:t>
            </a:r>
          </a:p>
          <a:p>
            <a:r>
              <a:rPr lang="en-US" sz="3600" b="1">
                <a:latin typeface="Gill Sans MT"/>
                <a:ea typeface="+mn-lt"/>
                <a:cs typeface="+mn-lt"/>
              </a:rPr>
              <a:t>The love of God be with us all.</a:t>
            </a:r>
          </a:p>
          <a:p>
            <a:r>
              <a:rPr lang="en-US" sz="3600" b="1">
                <a:latin typeface="Gill Sans MT"/>
                <a:ea typeface="+mn-lt"/>
                <a:cs typeface="+mn-lt"/>
              </a:rPr>
              <a:t>Amen</a:t>
            </a:r>
          </a:p>
          <a:p>
            <a:endParaRPr lang="en-US" sz="3600">
              <a:latin typeface="Gill Sans MT" panose="020B0502020104020203" pitchFamily="34" charset="77"/>
              <a:ea typeface="+mn-lt"/>
              <a:cs typeface="+mn-lt"/>
            </a:endParaRPr>
          </a:p>
        </p:txBody>
      </p:sp>
      <p:sp>
        <p:nvSpPr>
          <p:cNvPr id="2" name="TextBox 1">
            <a:extLst>
              <a:ext uri="{FF2B5EF4-FFF2-40B4-BE49-F238E27FC236}">
                <a16:creationId xmlns:a16="http://schemas.microsoft.com/office/drawing/2014/main" id="{D483D9CE-CF32-D44D-92F7-25219E2655D0}"/>
              </a:ext>
            </a:extLst>
          </p:cNvPr>
          <p:cNvSpPr txBox="1"/>
          <p:nvPr/>
        </p:nvSpPr>
        <p:spPr>
          <a:xfrm>
            <a:off x="11457142" y="5215383"/>
            <a:ext cx="184731" cy="769441"/>
          </a:xfrm>
          <a:prstGeom prst="rect">
            <a:avLst/>
          </a:prstGeom>
          <a:noFill/>
        </p:spPr>
        <p:txBody>
          <a:bodyPr wrap="none" rtlCol="0" anchor="t">
            <a:spAutoFit/>
          </a:bodyPr>
          <a:lstStyle/>
          <a:p>
            <a:pPr algn="r"/>
            <a:endParaRPr lang="en-GB" sz="4400">
              <a:effectLst/>
              <a:latin typeface="Gill Sans MT" panose="020B0502020104020203" pitchFamily="34" charset="0"/>
              <a:ea typeface="Calibri" panose="020F0502020204030204" pitchFamily="34" charset="0"/>
            </a:endParaRPr>
          </a:p>
        </p:txBody>
      </p:sp>
      <p:sp>
        <p:nvSpPr>
          <p:cNvPr id="10" name="Slide Number Placeholder 9">
            <a:extLst>
              <a:ext uri="{FF2B5EF4-FFF2-40B4-BE49-F238E27FC236}">
                <a16:creationId xmlns:a16="http://schemas.microsoft.com/office/drawing/2014/main" id="{B462EEA5-8788-6145-9BEA-76216772369A}"/>
              </a:ext>
            </a:extLst>
          </p:cNvPr>
          <p:cNvSpPr>
            <a:spLocks noGrp="1"/>
          </p:cNvSpPr>
          <p:nvPr>
            <p:ph type="sldNum" sz="quarter" idx="12"/>
          </p:nvPr>
        </p:nvSpPr>
        <p:spPr>
          <a:xfrm>
            <a:off x="8610600" y="6169490"/>
            <a:ext cx="2743200" cy="365125"/>
          </a:xfrm>
        </p:spPr>
        <p:txBody>
          <a:bodyPr/>
          <a:lstStyle/>
          <a:p>
            <a:fld id="{5B689AA7-145E-744F-B296-38C6D60DC5BF}" type="slidenum">
              <a:rPr lang="en-GB" smtClean="0"/>
              <a:t>24</a:t>
            </a:fld>
            <a:endParaRPr lang="en-GB"/>
          </a:p>
        </p:txBody>
      </p:sp>
      <p:pic>
        <p:nvPicPr>
          <p:cNvPr id="4" name="Picture 3">
            <a:extLst>
              <a:ext uri="{FF2B5EF4-FFF2-40B4-BE49-F238E27FC236}">
                <a16:creationId xmlns:a16="http://schemas.microsoft.com/office/drawing/2014/main" id="{FEB10A47-3329-41C8-ADFA-A0BCF1028325}"/>
              </a:ext>
            </a:extLst>
          </p:cNvPr>
          <p:cNvPicPr>
            <a:picLocks noChangeAspect="1"/>
          </p:cNvPicPr>
          <p:nvPr/>
        </p:nvPicPr>
        <p:blipFill>
          <a:blip r:embed="rId2"/>
          <a:stretch>
            <a:fillRect/>
          </a:stretch>
        </p:blipFill>
        <p:spPr>
          <a:xfrm>
            <a:off x="9566390" y="4360985"/>
            <a:ext cx="2625610" cy="2481345"/>
          </a:xfrm>
          <a:prstGeom prst="rect">
            <a:avLst/>
          </a:prstGeom>
        </p:spPr>
      </p:pic>
    </p:spTree>
    <p:extLst>
      <p:ext uri="{BB962C8B-B14F-4D97-AF65-F5344CB8AC3E}">
        <p14:creationId xmlns:p14="http://schemas.microsoft.com/office/powerpoint/2010/main" val="2089828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579863" y="579863"/>
            <a:ext cx="11062010" cy="769441"/>
          </a:xfrm>
          <a:prstGeom prst="rect">
            <a:avLst/>
          </a:prstGeom>
          <a:noFill/>
        </p:spPr>
        <p:txBody>
          <a:bodyPr wrap="square" rtlCol="0">
            <a:spAutoFit/>
          </a:bodyPr>
          <a:lstStyle/>
          <a:p>
            <a:pPr algn="ctr"/>
            <a:r>
              <a:rPr lang="en-US" sz="4400">
                <a:latin typeface="Gill Sans MT" panose="020B0502020104020203" pitchFamily="34" charset="77"/>
              </a:rPr>
              <a:t>Attending</a:t>
            </a:r>
            <a:endParaRPr lang="en-US" sz="4400">
              <a:solidFill>
                <a:srgbClr val="FF0000"/>
              </a:solidFill>
              <a:latin typeface="Gill Sans MT" panose="020B0502020104020203" pitchFamily="34" charset="77"/>
            </a:endParaRPr>
          </a:p>
        </p:txBody>
      </p:sp>
      <p:sp>
        <p:nvSpPr>
          <p:cNvPr id="8" name="TextBox 7">
            <a:extLst>
              <a:ext uri="{FF2B5EF4-FFF2-40B4-BE49-F238E27FC236}">
                <a16:creationId xmlns:a16="http://schemas.microsoft.com/office/drawing/2014/main" id="{3E62041F-49E3-AC44-B86B-EA9DBD16610E}"/>
              </a:ext>
            </a:extLst>
          </p:cNvPr>
          <p:cNvSpPr txBox="1"/>
          <p:nvPr/>
        </p:nvSpPr>
        <p:spPr>
          <a:xfrm>
            <a:off x="1033966" y="1795969"/>
            <a:ext cx="10206120" cy="5086329"/>
          </a:xfrm>
          <a:prstGeom prst="rect">
            <a:avLst/>
          </a:prstGeom>
          <a:noFill/>
        </p:spPr>
        <p:txBody>
          <a:bodyPr wrap="square" lIns="91440" tIns="45720" rIns="91440" bIns="45720" rtlCol="0" anchor="t">
            <a:spAutoFit/>
          </a:bodyPr>
          <a:lstStyle/>
          <a:p>
            <a:r>
              <a:rPr lang="en-GB" sz="3600" i="1" dirty="0">
                <a:latin typeface="Gill Sans MT" panose="020B0502020104020203" pitchFamily="34" charset="77"/>
              </a:rPr>
              <a:t>We sit for our first reading</a:t>
            </a:r>
          </a:p>
          <a:p>
            <a:endParaRPr lang="en-GB" sz="3600" dirty="0">
              <a:latin typeface="Gill Sans MT" panose="020B0502020104020203" pitchFamily="34" charset="77"/>
            </a:endParaRPr>
          </a:p>
          <a:p>
            <a:r>
              <a:rPr lang="en-GB" sz="3600" dirty="0">
                <a:latin typeface="Gill Sans MT" panose="020B0502020104020203" pitchFamily="34" charset="77"/>
              </a:rPr>
              <a:t>First Reading:	Hebrews 4:12 – end </a:t>
            </a:r>
          </a:p>
          <a:p>
            <a:endParaRPr lang="en-GB" sz="1400" dirty="0">
              <a:latin typeface="Gill Sans MT" panose="020B0502020104020203" pitchFamily="34" charset="77"/>
              <a:ea typeface="+mn-lt"/>
              <a:cs typeface="+mn-lt"/>
            </a:endParaRPr>
          </a:p>
          <a:p>
            <a:r>
              <a:rPr lang="en-GB" sz="3600" i="1" dirty="0">
                <a:latin typeface="Gill Sans MT"/>
              </a:rPr>
              <a:t>Read by Gill MacGregor </a:t>
            </a:r>
          </a:p>
          <a:p>
            <a:endParaRPr lang="en-GB" sz="3600" i="1" dirty="0">
              <a:latin typeface="Gill Sans MT"/>
            </a:endParaRPr>
          </a:p>
          <a:p>
            <a:r>
              <a:rPr lang="en-GB" sz="3600" i="1" dirty="0">
                <a:latin typeface="Gill Sans MT"/>
              </a:rPr>
              <a:t>At the end the reader says,</a:t>
            </a:r>
          </a:p>
          <a:p>
            <a:endParaRPr lang="en-GB" sz="2000" dirty="0">
              <a:latin typeface="Gill Sans MT"/>
            </a:endParaRPr>
          </a:p>
          <a:p>
            <a:pPr>
              <a:lnSpc>
                <a:spcPct val="107000"/>
              </a:lnSpc>
            </a:pPr>
            <a:r>
              <a:rPr lang="en-GB" sz="3600" dirty="0">
                <a:latin typeface="Gill Sans MT" panose="020B0502020104020203" pitchFamily="34" charset="0"/>
              </a:rPr>
              <a:t>How is this God’s word of life?</a:t>
            </a:r>
          </a:p>
          <a:p>
            <a:endParaRPr lang="en-GB" sz="3600" i="1" dirty="0">
              <a:latin typeface="Gill Sans MT" panose="020B0502020104020203" pitchFamily="34" charset="77"/>
            </a:endParaRPr>
          </a:p>
        </p:txBody>
      </p:sp>
      <p:sp>
        <p:nvSpPr>
          <p:cNvPr id="9" name="Slide Number Placeholder 8">
            <a:extLst>
              <a:ext uri="{FF2B5EF4-FFF2-40B4-BE49-F238E27FC236}">
                <a16:creationId xmlns:a16="http://schemas.microsoft.com/office/drawing/2014/main" id="{E1F7BF50-D3AE-654F-A48F-FDD0F7D15790}"/>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25</a:t>
            </a:fld>
            <a:endParaRPr lang="en-GB"/>
          </a:p>
        </p:txBody>
      </p:sp>
      <p:pic>
        <p:nvPicPr>
          <p:cNvPr id="3" name="Picture 2" descr="A close up of a logo&#10;&#10;Description automatically generated">
            <a:extLst>
              <a:ext uri="{FF2B5EF4-FFF2-40B4-BE49-F238E27FC236}">
                <a16:creationId xmlns:a16="http://schemas.microsoft.com/office/drawing/2014/main" id="{6A1C3556-12F1-4E41-A002-681212EF68A6}"/>
              </a:ext>
            </a:extLst>
          </p:cNvPr>
          <p:cNvPicPr>
            <a:picLocks noChangeAspect="1"/>
          </p:cNvPicPr>
          <p:nvPr/>
        </p:nvPicPr>
        <p:blipFill>
          <a:blip r:embed="rId2"/>
          <a:stretch>
            <a:fillRect/>
          </a:stretch>
        </p:blipFill>
        <p:spPr>
          <a:xfrm>
            <a:off x="9107257" y="3935405"/>
            <a:ext cx="3084743" cy="2922388"/>
          </a:xfrm>
          <a:prstGeom prst="rect">
            <a:avLst/>
          </a:prstGeom>
        </p:spPr>
      </p:pic>
    </p:spTree>
    <p:extLst>
      <p:ext uri="{BB962C8B-B14F-4D97-AF65-F5344CB8AC3E}">
        <p14:creationId xmlns:p14="http://schemas.microsoft.com/office/powerpoint/2010/main" val="2859473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1F7BF50-D3AE-654F-A48F-FDD0F7D15790}"/>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26</a:t>
            </a:fld>
            <a:endParaRPr lang="en-GB"/>
          </a:p>
        </p:txBody>
      </p:sp>
      <p:sp>
        <p:nvSpPr>
          <p:cNvPr id="2" name="TextBox 1">
            <a:extLst>
              <a:ext uri="{FF2B5EF4-FFF2-40B4-BE49-F238E27FC236}">
                <a16:creationId xmlns:a16="http://schemas.microsoft.com/office/drawing/2014/main" id="{310364A3-6DE2-4D66-9252-F183FF0258B5}"/>
              </a:ext>
            </a:extLst>
          </p:cNvPr>
          <p:cNvSpPr txBox="1"/>
          <p:nvPr/>
        </p:nvSpPr>
        <p:spPr>
          <a:xfrm>
            <a:off x="187834" y="122219"/>
            <a:ext cx="11900210" cy="6154890"/>
          </a:xfrm>
          <a:prstGeom prst="rect">
            <a:avLst/>
          </a:prstGeom>
          <a:noFill/>
        </p:spPr>
        <p:txBody>
          <a:bodyPr wrap="square" lIns="91440" tIns="45720" rIns="91440" bIns="45720" rtlCol="0" anchor="t">
            <a:spAutoFit/>
          </a:bodyPr>
          <a:lstStyle/>
          <a:p>
            <a:pPr algn="l"/>
            <a:r>
              <a:rPr lang="en-GB" sz="2800" b="0" i="0" dirty="0">
                <a:solidFill>
                  <a:srgbClr val="000000"/>
                </a:solidFill>
                <a:effectLst/>
                <a:latin typeface="Gill Sans MT" panose="020B0502020104020203" pitchFamily="34" charset="0"/>
              </a:rPr>
              <a:t>Indeed, the word of God is living and active, sharper than any two-edged sword, piercing until it divides soul from spirit, joints from marrow; it is able to judge the thoughts and intentions of the heart. And before him no creature is hidden, but all are naked and laid bare to the eyes of the one to whom we must render an account.</a:t>
            </a:r>
          </a:p>
          <a:p>
            <a:pPr algn="l"/>
            <a:r>
              <a:rPr lang="en-GB" sz="2800" b="0" i="0" dirty="0">
                <a:solidFill>
                  <a:srgbClr val="000000"/>
                </a:solidFill>
                <a:effectLst/>
                <a:latin typeface="Gill Sans MT" panose="020B0502020104020203" pitchFamily="34" charset="0"/>
              </a:rPr>
              <a:t>Since, then, we have a great high priest who has passed through the heavens, Jesus, the Son of God, let us hold fast to our confession. For we do not have a high priest who is unable to sympathize with our weaknesses, but we have one who in every respect has been tested as we are, yet without sin. Let us therefore approach the throne of grace with boldness, so that we may receive mercy and find grace to help in time of need.</a:t>
            </a:r>
          </a:p>
          <a:p>
            <a:pPr>
              <a:lnSpc>
                <a:spcPct val="107000"/>
              </a:lnSpc>
            </a:pPr>
            <a:endParaRPr lang="en-GB" sz="2800" b="1" dirty="0">
              <a:latin typeface="Gill Sans MT" panose="020B0502020104020203" pitchFamily="34" charset="0"/>
            </a:endParaRPr>
          </a:p>
          <a:p>
            <a:pPr fontAlgn="base"/>
            <a:r>
              <a:rPr lang="en-GB" sz="2800" i="1" dirty="0">
                <a:latin typeface="Gill Sans MT" panose="020B0502020104020203" pitchFamily="34" charset="0"/>
              </a:rPr>
              <a:t>At the end:</a:t>
            </a:r>
          </a:p>
          <a:p>
            <a:pPr fontAlgn="base"/>
            <a:r>
              <a:rPr lang="en-GB" sz="2800" dirty="0">
                <a:latin typeface="Gill Sans MT" panose="020B0502020104020203" pitchFamily="34" charset="0"/>
              </a:rPr>
              <a:t>How is this God’s word of life?</a:t>
            </a:r>
            <a:endParaRPr lang="en-GB" sz="2800" b="1" dirty="0">
              <a:solidFill>
                <a:srgbClr val="000000"/>
              </a:solidFill>
              <a:latin typeface="Gill Sans MT" panose="020B05020201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995832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496901" y="204555"/>
            <a:ext cx="11062010" cy="769441"/>
          </a:xfrm>
          <a:prstGeom prst="rect">
            <a:avLst/>
          </a:prstGeom>
          <a:noFill/>
        </p:spPr>
        <p:txBody>
          <a:bodyPr wrap="square" rtlCol="0" anchor="t">
            <a:spAutoFit/>
          </a:bodyPr>
          <a:lstStyle/>
          <a:p>
            <a:pPr algn="ctr"/>
            <a:r>
              <a:rPr lang="en-US" sz="4400">
                <a:latin typeface="Gill Sans MT"/>
              </a:rPr>
              <a:t>Gradual Hymn</a:t>
            </a:r>
          </a:p>
        </p:txBody>
      </p:sp>
      <p:sp>
        <p:nvSpPr>
          <p:cNvPr id="9" name="Slide Number Placeholder 8">
            <a:extLst>
              <a:ext uri="{FF2B5EF4-FFF2-40B4-BE49-F238E27FC236}">
                <a16:creationId xmlns:a16="http://schemas.microsoft.com/office/drawing/2014/main" id="{804E730B-11D6-8F40-882A-E5FB5BD35328}"/>
              </a:ext>
            </a:extLst>
          </p:cNvPr>
          <p:cNvSpPr>
            <a:spLocks noGrp="1"/>
          </p:cNvSpPr>
          <p:nvPr>
            <p:ph type="sldNum" sz="quarter" idx="12"/>
          </p:nvPr>
        </p:nvSpPr>
        <p:spPr>
          <a:xfrm>
            <a:off x="8610602" y="6171542"/>
            <a:ext cx="2743200" cy="365125"/>
          </a:xfrm>
        </p:spPr>
        <p:txBody>
          <a:bodyPr/>
          <a:lstStyle/>
          <a:p>
            <a:fld id="{5B689AA7-145E-744F-B296-38C6D60DC5BF}" type="slidenum">
              <a:rPr lang="en-GB" smtClean="0"/>
              <a:t>27</a:t>
            </a:fld>
            <a:endParaRPr lang="en-GB"/>
          </a:p>
        </p:txBody>
      </p:sp>
      <p:sp>
        <p:nvSpPr>
          <p:cNvPr id="2" name="TextBox 1">
            <a:extLst>
              <a:ext uri="{FF2B5EF4-FFF2-40B4-BE49-F238E27FC236}">
                <a16:creationId xmlns:a16="http://schemas.microsoft.com/office/drawing/2014/main" id="{4CD72FD2-6DF7-4E9A-B274-9D5D77DD8E31}"/>
              </a:ext>
            </a:extLst>
          </p:cNvPr>
          <p:cNvSpPr txBox="1"/>
          <p:nvPr/>
        </p:nvSpPr>
        <p:spPr>
          <a:xfrm>
            <a:off x="496901" y="1216953"/>
            <a:ext cx="11655402" cy="3416320"/>
          </a:xfrm>
          <a:prstGeom prst="rect">
            <a:avLst/>
          </a:prstGeom>
          <a:noFill/>
        </p:spPr>
        <p:txBody>
          <a:bodyPr wrap="square" lIns="91440" tIns="45720" rIns="91440" bIns="45720" rtlCol="0" anchor="t">
            <a:spAutoFit/>
          </a:bodyPr>
          <a:lstStyle/>
          <a:p>
            <a:pPr marL="180340"/>
            <a:r>
              <a:rPr lang="en-GB" sz="3600" dirty="0">
                <a:latin typeface="Gill Sans MT"/>
                <a:ea typeface="+mn-lt"/>
                <a:cs typeface="+mn-lt"/>
              </a:rPr>
              <a:t>Take my life and let it be</a:t>
            </a:r>
          </a:p>
          <a:p>
            <a:pPr marL="180340"/>
            <a:r>
              <a:rPr lang="en-GB" sz="3600" dirty="0">
                <a:latin typeface="Gill Sans MT"/>
                <a:ea typeface="+mn-lt"/>
                <a:cs typeface="+mn-lt"/>
              </a:rPr>
              <a:t>consecrated, Lord, to thee.</a:t>
            </a:r>
          </a:p>
          <a:p>
            <a:pPr marL="180340"/>
            <a:r>
              <a:rPr lang="en-GB" sz="3600" dirty="0">
                <a:latin typeface="Gill Sans MT"/>
                <a:ea typeface="+mn-lt"/>
                <a:cs typeface="+mn-lt"/>
              </a:rPr>
              <a:t>Take my moments and my days;</a:t>
            </a:r>
          </a:p>
          <a:p>
            <a:pPr marL="180340"/>
            <a:r>
              <a:rPr lang="en-GB" sz="3600" dirty="0">
                <a:latin typeface="Gill Sans MT"/>
                <a:ea typeface="+mn-lt"/>
                <a:cs typeface="+mn-lt"/>
              </a:rPr>
              <a:t>let them flow in ceaseless praise.</a:t>
            </a:r>
          </a:p>
          <a:p>
            <a:pPr marL="180340"/>
            <a:endParaRPr lang="en-US" sz="3600" dirty="0">
              <a:latin typeface="Gill Sans MT"/>
              <a:ea typeface="+mn-lt"/>
              <a:cs typeface="+mn-lt"/>
            </a:endParaRPr>
          </a:p>
          <a:p>
            <a:pPr marL="180340"/>
            <a:endParaRPr lang="en-US" sz="3600" dirty="0">
              <a:effectLst/>
              <a:latin typeface="Gill Sans MT"/>
              <a:ea typeface="+mn-lt"/>
              <a:cs typeface="+mn-lt"/>
            </a:endParaRPr>
          </a:p>
        </p:txBody>
      </p:sp>
    </p:spTree>
    <p:extLst>
      <p:ext uri="{BB962C8B-B14F-4D97-AF65-F5344CB8AC3E}">
        <p14:creationId xmlns:p14="http://schemas.microsoft.com/office/powerpoint/2010/main" val="4141824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804E730B-11D6-8F40-882A-E5FB5BD35328}"/>
              </a:ext>
            </a:extLst>
          </p:cNvPr>
          <p:cNvSpPr>
            <a:spLocks noGrp="1"/>
          </p:cNvSpPr>
          <p:nvPr>
            <p:ph type="sldNum" sz="quarter" idx="12"/>
          </p:nvPr>
        </p:nvSpPr>
        <p:spPr>
          <a:xfrm>
            <a:off x="8610602" y="6171542"/>
            <a:ext cx="2743200" cy="365125"/>
          </a:xfrm>
        </p:spPr>
        <p:txBody>
          <a:bodyPr/>
          <a:lstStyle/>
          <a:p>
            <a:fld id="{5B689AA7-145E-744F-B296-38C6D60DC5BF}" type="slidenum">
              <a:rPr lang="en-GB" smtClean="0"/>
              <a:t>28</a:t>
            </a:fld>
            <a:endParaRPr lang="en-GB"/>
          </a:p>
        </p:txBody>
      </p:sp>
      <p:sp>
        <p:nvSpPr>
          <p:cNvPr id="2" name="TextBox 1">
            <a:extLst>
              <a:ext uri="{FF2B5EF4-FFF2-40B4-BE49-F238E27FC236}">
                <a16:creationId xmlns:a16="http://schemas.microsoft.com/office/drawing/2014/main" id="{CC64762D-ECC5-4E68-AE93-E510D8BCE386}"/>
              </a:ext>
            </a:extLst>
          </p:cNvPr>
          <p:cNvSpPr txBox="1"/>
          <p:nvPr/>
        </p:nvSpPr>
        <p:spPr>
          <a:xfrm>
            <a:off x="381911" y="1166842"/>
            <a:ext cx="11143515" cy="2308324"/>
          </a:xfrm>
          <a:prstGeom prst="rect">
            <a:avLst/>
          </a:prstGeom>
          <a:noFill/>
        </p:spPr>
        <p:txBody>
          <a:bodyPr wrap="square" lIns="91440" tIns="45720" rIns="91440" bIns="45720" rtlCol="0" anchor="t">
            <a:spAutoFit/>
          </a:bodyPr>
          <a:lstStyle/>
          <a:p>
            <a:r>
              <a:rPr lang="en-GB" sz="3600" dirty="0">
                <a:latin typeface="Gill Sans MT"/>
                <a:ea typeface="+mn-lt"/>
                <a:cs typeface="+mn-lt"/>
              </a:rPr>
              <a:t>Take my hands and let them move</a:t>
            </a:r>
          </a:p>
          <a:p>
            <a:r>
              <a:rPr lang="en-GB" sz="3600" dirty="0">
                <a:latin typeface="Gill Sans MT"/>
                <a:ea typeface="+mn-lt"/>
                <a:cs typeface="+mn-lt"/>
              </a:rPr>
              <a:t>at the impulse of thy love.</a:t>
            </a:r>
          </a:p>
          <a:p>
            <a:r>
              <a:rPr lang="en-GB" sz="3600" dirty="0">
                <a:latin typeface="Gill Sans MT"/>
                <a:ea typeface="+mn-lt"/>
                <a:cs typeface="+mn-lt"/>
              </a:rPr>
              <a:t>Take my feet and let them be</a:t>
            </a:r>
          </a:p>
          <a:p>
            <a:r>
              <a:rPr lang="en-GB" sz="3600" dirty="0">
                <a:latin typeface="Gill Sans MT"/>
                <a:ea typeface="+mn-lt"/>
                <a:cs typeface="+mn-lt"/>
              </a:rPr>
              <a:t>swift and beautiful for thee.</a:t>
            </a:r>
          </a:p>
        </p:txBody>
      </p:sp>
    </p:spTree>
    <p:extLst>
      <p:ext uri="{BB962C8B-B14F-4D97-AF65-F5344CB8AC3E}">
        <p14:creationId xmlns:p14="http://schemas.microsoft.com/office/powerpoint/2010/main" val="832176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804E730B-11D6-8F40-882A-E5FB5BD35328}"/>
              </a:ext>
            </a:extLst>
          </p:cNvPr>
          <p:cNvSpPr>
            <a:spLocks noGrp="1"/>
          </p:cNvSpPr>
          <p:nvPr>
            <p:ph type="sldNum" sz="quarter" idx="12"/>
          </p:nvPr>
        </p:nvSpPr>
        <p:spPr>
          <a:xfrm>
            <a:off x="8610602" y="6171542"/>
            <a:ext cx="2743200" cy="365125"/>
          </a:xfrm>
        </p:spPr>
        <p:txBody>
          <a:bodyPr/>
          <a:lstStyle/>
          <a:p>
            <a:fld id="{5B689AA7-145E-744F-B296-38C6D60DC5BF}" type="slidenum">
              <a:rPr lang="en-GB" smtClean="0"/>
              <a:t>29</a:t>
            </a:fld>
            <a:endParaRPr lang="en-GB"/>
          </a:p>
        </p:txBody>
      </p:sp>
      <p:sp>
        <p:nvSpPr>
          <p:cNvPr id="2" name="TextBox 1">
            <a:extLst>
              <a:ext uri="{FF2B5EF4-FFF2-40B4-BE49-F238E27FC236}">
                <a16:creationId xmlns:a16="http://schemas.microsoft.com/office/drawing/2014/main" id="{CC64762D-ECC5-4E68-AE93-E510D8BCE386}"/>
              </a:ext>
            </a:extLst>
          </p:cNvPr>
          <p:cNvSpPr txBox="1"/>
          <p:nvPr/>
        </p:nvSpPr>
        <p:spPr>
          <a:xfrm>
            <a:off x="381911" y="1166842"/>
            <a:ext cx="11143515" cy="2308324"/>
          </a:xfrm>
          <a:prstGeom prst="rect">
            <a:avLst/>
          </a:prstGeom>
          <a:noFill/>
        </p:spPr>
        <p:txBody>
          <a:bodyPr wrap="square" lIns="91440" tIns="45720" rIns="91440" bIns="45720" rtlCol="0" anchor="t">
            <a:spAutoFit/>
          </a:bodyPr>
          <a:lstStyle/>
          <a:p>
            <a:r>
              <a:rPr lang="en-GB" sz="3600" dirty="0">
                <a:latin typeface="Gill Sans MT"/>
                <a:ea typeface="+mn-lt"/>
                <a:cs typeface="+mn-lt"/>
              </a:rPr>
              <a:t>Take my voice and let me sing</a:t>
            </a:r>
          </a:p>
          <a:p>
            <a:r>
              <a:rPr lang="en-GB" sz="3600" dirty="0">
                <a:latin typeface="Gill Sans MT"/>
                <a:ea typeface="+mn-lt"/>
                <a:cs typeface="+mn-lt"/>
              </a:rPr>
              <a:t>always, only, for my King.</a:t>
            </a:r>
          </a:p>
          <a:p>
            <a:r>
              <a:rPr lang="en-GB" sz="3600" dirty="0">
                <a:latin typeface="Gill Sans MT"/>
                <a:ea typeface="+mn-lt"/>
                <a:cs typeface="+mn-lt"/>
              </a:rPr>
              <a:t>Take my lips and let them be</a:t>
            </a:r>
          </a:p>
          <a:p>
            <a:r>
              <a:rPr lang="en-GB" sz="3600" dirty="0">
                <a:latin typeface="Gill Sans MT"/>
                <a:ea typeface="+mn-lt"/>
                <a:cs typeface="+mn-lt"/>
              </a:rPr>
              <a:t>filled with messages from thee.</a:t>
            </a:r>
          </a:p>
        </p:txBody>
      </p:sp>
    </p:spTree>
    <p:extLst>
      <p:ext uri="{BB962C8B-B14F-4D97-AF65-F5344CB8AC3E}">
        <p14:creationId xmlns:p14="http://schemas.microsoft.com/office/powerpoint/2010/main" val="3952261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679295" y="323385"/>
            <a:ext cx="11062010" cy="769441"/>
          </a:xfrm>
          <a:prstGeom prst="rect">
            <a:avLst/>
          </a:prstGeom>
          <a:noFill/>
        </p:spPr>
        <p:txBody>
          <a:bodyPr wrap="square" lIns="91440" tIns="45720" rIns="91440" bIns="45720" rtlCol="0" anchor="t">
            <a:spAutoFit/>
          </a:bodyPr>
          <a:lstStyle/>
          <a:p>
            <a:pPr algn="ctr"/>
            <a:r>
              <a:rPr lang="en-US" sz="4400">
                <a:latin typeface="Gill Sans MT"/>
              </a:rPr>
              <a:t>Gathering</a:t>
            </a:r>
            <a:endParaRPr lang="en-US" sz="4400">
              <a:latin typeface="Gill Sans MT" panose="020B0502020104020203" pitchFamily="34" charset="77"/>
            </a:endParaRPr>
          </a:p>
        </p:txBody>
      </p:sp>
      <p:sp>
        <p:nvSpPr>
          <p:cNvPr id="9" name="Slide Number Placeholder 8">
            <a:extLst>
              <a:ext uri="{FF2B5EF4-FFF2-40B4-BE49-F238E27FC236}">
                <a16:creationId xmlns:a16="http://schemas.microsoft.com/office/drawing/2014/main" id="{A7C6E2BD-E4BE-A242-95F3-B84CC2F94FF4}"/>
              </a:ext>
            </a:extLst>
          </p:cNvPr>
          <p:cNvSpPr>
            <a:spLocks noGrp="1"/>
          </p:cNvSpPr>
          <p:nvPr>
            <p:ph type="sldNum" sz="quarter" idx="12"/>
          </p:nvPr>
        </p:nvSpPr>
        <p:spPr>
          <a:xfrm>
            <a:off x="8610600" y="6169490"/>
            <a:ext cx="2743200" cy="365125"/>
          </a:xfrm>
        </p:spPr>
        <p:txBody>
          <a:bodyPr/>
          <a:lstStyle/>
          <a:p>
            <a:fld id="{5B689AA7-145E-744F-B296-38C6D60DC5BF}" type="slidenum">
              <a:rPr lang="en-GB" smtClean="0"/>
              <a:t>3</a:t>
            </a:fld>
            <a:endParaRPr lang="en-GB"/>
          </a:p>
        </p:txBody>
      </p:sp>
      <p:sp>
        <p:nvSpPr>
          <p:cNvPr id="4" name="TextBox 3">
            <a:extLst>
              <a:ext uri="{FF2B5EF4-FFF2-40B4-BE49-F238E27FC236}">
                <a16:creationId xmlns:a16="http://schemas.microsoft.com/office/drawing/2014/main" id="{499413A8-CD89-4ADB-ADCE-CB7986CE61B3}"/>
              </a:ext>
            </a:extLst>
          </p:cNvPr>
          <p:cNvSpPr txBox="1"/>
          <p:nvPr/>
        </p:nvSpPr>
        <p:spPr>
          <a:xfrm>
            <a:off x="110836" y="1242867"/>
            <a:ext cx="1163046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0" i="0" u="none" strike="noStrike" dirty="0">
                <a:solidFill>
                  <a:srgbClr val="474747"/>
                </a:solidFill>
                <a:effectLst/>
                <a:latin typeface="Google Sans"/>
              </a:rPr>
              <a:t>"</a:t>
            </a:r>
            <a:r>
              <a:rPr lang="en-GB" sz="3600" b="0" i="0" u="none" strike="noStrike" dirty="0">
                <a:solidFill>
                  <a:srgbClr val="040C28"/>
                </a:solidFill>
                <a:effectLst/>
                <a:latin typeface="Google Sans"/>
              </a:rPr>
              <a:t>Never doubt that a small group of thoughtful </a:t>
            </a:r>
          </a:p>
          <a:p>
            <a:pPr algn="ctr"/>
            <a:r>
              <a:rPr lang="en-GB" sz="3600" b="0" i="0" u="none" strike="noStrike" dirty="0">
                <a:solidFill>
                  <a:srgbClr val="040C28"/>
                </a:solidFill>
                <a:effectLst/>
                <a:latin typeface="Google Sans"/>
              </a:rPr>
              <a:t>committed individuals can change the world. </a:t>
            </a:r>
          </a:p>
          <a:p>
            <a:pPr algn="ctr"/>
            <a:r>
              <a:rPr lang="en-GB" sz="3600" b="0" i="0" u="none" strike="noStrike" dirty="0">
                <a:solidFill>
                  <a:srgbClr val="040C28"/>
                </a:solidFill>
                <a:effectLst/>
                <a:latin typeface="Google Sans"/>
              </a:rPr>
              <a:t>In fact, it's the only thing that ever has."</a:t>
            </a:r>
            <a:endParaRPr lang="en-US" sz="3600" i="1" dirty="0">
              <a:latin typeface="Gill Sans MT"/>
              <a:cs typeface="Calibri"/>
            </a:endParaRPr>
          </a:p>
          <a:p>
            <a:pPr algn="ctr"/>
            <a:r>
              <a:rPr lang="en-US" sz="3600" i="1" dirty="0">
                <a:latin typeface="Gill Sans MT"/>
                <a:cs typeface="Calibri"/>
              </a:rPr>
              <a:t>Margaret Mead</a:t>
            </a:r>
          </a:p>
        </p:txBody>
      </p:sp>
      <p:sp>
        <p:nvSpPr>
          <p:cNvPr id="5" name="TextBox 4">
            <a:extLst>
              <a:ext uri="{FF2B5EF4-FFF2-40B4-BE49-F238E27FC236}">
                <a16:creationId xmlns:a16="http://schemas.microsoft.com/office/drawing/2014/main" id="{E7D2DAD0-41D0-4B76-959C-4D0254472756}"/>
              </a:ext>
            </a:extLst>
          </p:cNvPr>
          <p:cNvSpPr txBox="1"/>
          <p:nvPr/>
        </p:nvSpPr>
        <p:spPr>
          <a:xfrm>
            <a:off x="1153322" y="4932999"/>
            <a:ext cx="80397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600">
              <a:latin typeface="Gill Sans MT"/>
            </a:endParaRPr>
          </a:p>
        </p:txBody>
      </p:sp>
      <p:pic>
        <p:nvPicPr>
          <p:cNvPr id="2" name="Picture 5" descr="A close up of a logo&#10;&#10;Description automatically generated">
            <a:extLst>
              <a:ext uri="{FF2B5EF4-FFF2-40B4-BE49-F238E27FC236}">
                <a16:creationId xmlns:a16="http://schemas.microsoft.com/office/drawing/2014/main" id="{E5407392-CBC1-D44F-DF7E-551AC2D9FA6B}"/>
              </a:ext>
            </a:extLst>
          </p:cNvPr>
          <p:cNvPicPr>
            <a:picLocks noChangeAspect="1"/>
          </p:cNvPicPr>
          <p:nvPr/>
        </p:nvPicPr>
        <p:blipFill>
          <a:blip r:embed="rId2"/>
          <a:stretch>
            <a:fillRect/>
          </a:stretch>
        </p:blipFill>
        <p:spPr>
          <a:xfrm>
            <a:off x="9186231" y="4144537"/>
            <a:ext cx="2743200" cy="2553359"/>
          </a:xfrm>
          <a:prstGeom prst="rect">
            <a:avLst/>
          </a:prstGeom>
        </p:spPr>
      </p:pic>
      <p:sp>
        <p:nvSpPr>
          <p:cNvPr id="3" name="TextBox 2">
            <a:extLst>
              <a:ext uri="{FF2B5EF4-FFF2-40B4-BE49-F238E27FC236}">
                <a16:creationId xmlns:a16="http://schemas.microsoft.com/office/drawing/2014/main" id="{EC9A25CB-AD7D-FA0D-30AC-0F43374B2353}"/>
              </a:ext>
            </a:extLst>
          </p:cNvPr>
          <p:cNvSpPr txBox="1"/>
          <p:nvPr/>
        </p:nvSpPr>
        <p:spPr>
          <a:xfrm>
            <a:off x="994702" y="4500395"/>
            <a:ext cx="6619078" cy="2031325"/>
          </a:xfrm>
          <a:prstGeom prst="rect">
            <a:avLst/>
          </a:prstGeom>
          <a:noFill/>
        </p:spPr>
        <p:txBody>
          <a:bodyPr wrap="square" rtlCol="0">
            <a:spAutoFit/>
          </a:bodyPr>
          <a:lstStyle/>
          <a:p>
            <a:r>
              <a:rPr lang="en-GB" sz="3600" dirty="0">
                <a:latin typeface="Gill Sans MT"/>
                <a:cs typeface="Calibri"/>
              </a:rPr>
              <a:t>Introit:</a:t>
            </a:r>
          </a:p>
          <a:p>
            <a:r>
              <a:rPr lang="en-GB" sz="3600" b="1" dirty="0">
                <a:latin typeface="Gill Sans MT"/>
                <a:cs typeface="Calibri"/>
              </a:rPr>
              <a:t>Give Almes of thy Goods</a:t>
            </a:r>
          </a:p>
          <a:p>
            <a:r>
              <a:rPr lang="en-US" sz="3600" dirty="0">
                <a:latin typeface="Gill Sans MT"/>
                <a:cs typeface="Calibri"/>
              </a:rPr>
              <a:t>Christopher Tye (1500 - 72)</a:t>
            </a:r>
          </a:p>
          <a:p>
            <a:endParaRPr lang="en-US" dirty="0"/>
          </a:p>
        </p:txBody>
      </p:sp>
    </p:spTree>
    <p:extLst>
      <p:ext uri="{BB962C8B-B14F-4D97-AF65-F5344CB8AC3E}">
        <p14:creationId xmlns:p14="http://schemas.microsoft.com/office/powerpoint/2010/main" val="348692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804E730B-11D6-8F40-882A-E5FB5BD35328}"/>
              </a:ext>
            </a:extLst>
          </p:cNvPr>
          <p:cNvSpPr>
            <a:spLocks noGrp="1"/>
          </p:cNvSpPr>
          <p:nvPr>
            <p:ph type="sldNum" sz="quarter" idx="12"/>
          </p:nvPr>
        </p:nvSpPr>
        <p:spPr>
          <a:xfrm>
            <a:off x="8610602" y="6171542"/>
            <a:ext cx="2743200" cy="365125"/>
          </a:xfrm>
        </p:spPr>
        <p:txBody>
          <a:bodyPr/>
          <a:lstStyle/>
          <a:p>
            <a:fld id="{5B689AA7-145E-744F-B296-38C6D60DC5BF}" type="slidenum">
              <a:rPr lang="en-GB" smtClean="0"/>
              <a:t>30</a:t>
            </a:fld>
            <a:endParaRPr lang="en-GB"/>
          </a:p>
        </p:txBody>
      </p:sp>
      <p:sp>
        <p:nvSpPr>
          <p:cNvPr id="2" name="TextBox 1">
            <a:extLst>
              <a:ext uri="{FF2B5EF4-FFF2-40B4-BE49-F238E27FC236}">
                <a16:creationId xmlns:a16="http://schemas.microsoft.com/office/drawing/2014/main" id="{CC64762D-ECC5-4E68-AE93-E510D8BCE386}"/>
              </a:ext>
            </a:extLst>
          </p:cNvPr>
          <p:cNvSpPr txBox="1"/>
          <p:nvPr/>
        </p:nvSpPr>
        <p:spPr>
          <a:xfrm>
            <a:off x="381911" y="1166842"/>
            <a:ext cx="11143515" cy="2308324"/>
          </a:xfrm>
          <a:prstGeom prst="rect">
            <a:avLst/>
          </a:prstGeom>
          <a:noFill/>
        </p:spPr>
        <p:txBody>
          <a:bodyPr wrap="square" lIns="91440" tIns="45720" rIns="91440" bIns="45720" rtlCol="0" anchor="t">
            <a:spAutoFit/>
          </a:bodyPr>
          <a:lstStyle/>
          <a:p>
            <a:r>
              <a:rPr lang="en-GB" sz="3600" dirty="0">
                <a:latin typeface="Gill Sans MT"/>
                <a:ea typeface="+mn-lt"/>
                <a:cs typeface="+mn-lt"/>
              </a:rPr>
              <a:t>Take my silver and my gold;</a:t>
            </a:r>
          </a:p>
          <a:p>
            <a:r>
              <a:rPr lang="en-GB" sz="3600" dirty="0">
                <a:latin typeface="Gill Sans MT"/>
                <a:ea typeface="+mn-lt"/>
                <a:cs typeface="+mn-lt"/>
              </a:rPr>
              <a:t>not a mite would I withhold.</a:t>
            </a:r>
          </a:p>
          <a:p>
            <a:r>
              <a:rPr lang="en-GB" sz="3600" dirty="0">
                <a:latin typeface="Gill Sans MT"/>
                <a:ea typeface="+mn-lt"/>
                <a:cs typeface="+mn-lt"/>
              </a:rPr>
              <a:t>Take my intellect and use</a:t>
            </a:r>
          </a:p>
          <a:p>
            <a:r>
              <a:rPr lang="en-GB" sz="3600" dirty="0">
                <a:latin typeface="Gill Sans MT"/>
                <a:ea typeface="+mn-lt"/>
                <a:cs typeface="+mn-lt"/>
              </a:rPr>
              <a:t>every power as thou shalt choose.</a:t>
            </a:r>
          </a:p>
        </p:txBody>
      </p:sp>
    </p:spTree>
    <p:extLst>
      <p:ext uri="{BB962C8B-B14F-4D97-AF65-F5344CB8AC3E}">
        <p14:creationId xmlns:p14="http://schemas.microsoft.com/office/powerpoint/2010/main" val="1290516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804E730B-11D6-8F40-882A-E5FB5BD35328}"/>
              </a:ext>
            </a:extLst>
          </p:cNvPr>
          <p:cNvSpPr>
            <a:spLocks noGrp="1"/>
          </p:cNvSpPr>
          <p:nvPr>
            <p:ph type="sldNum" sz="quarter" idx="12"/>
          </p:nvPr>
        </p:nvSpPr>
        <p:spPr>
          <a:xfrm>
            <a:off x="8610602" y="6171542"/>
            <a:ext cx="2743200" cy="365125"/>
          </a:xfrm>
        </p:spPr>
        <p:txBody>
          <a:bodyPr/>
          <a:lstStyle/>
          <a:p>
            <a:fld id="{5B689AA7-145E-744F-B296-38C6D60DC5BF}" type="slidenum">
              <a:rPr lang="en-GB" smtClean="0"/>
              <a:t>31</a:t>
            </a:fld>
            <a:endParaRPr lang="en-GB"/>
          </a:p>
        </p:txBody>
      </p:sp>
      <p:sp>
        <p:nvSpPr>
          <p:cNvPr id="2" name="TextBox 1">
            <a:extLst>
              <a:ext uri="{FF2B5EF4-FFF2-40B4-BE49-F238E27FC236}">
                <a16:creationId xmlns:a16="http://schemas.microsoft.com/office/drawing/2014/main" id="{CC64762D-ECC5-4E68-AE93-E510D8BCE386}"/>
              </a:ext>
            </a:extLst>
          </p:cNvPr>
          <p:cNvSpPr txBox="1"/>
          <p:nvPr/>
        </p:nvSpPr>
        <p:spPr>
          <a:xfrm>
            <a:off x="381911" y="1166842"/>
            <a:ext cx="11143515" cy="2308324"/>
          </a:xfrm>
          <a:prstGeom prst="rect">
            <a:avLst/>
          </a:prstGeom>
          <a:noFill/>
        </p:spPr>
        <p:txBody>
          <a:bodyPr wrap="square" lIns="91440" tIns="45720" rIns="91440" bIns="45720" rtlCol="0" anchor="t">
            <a:spAutoFit/>
          </a:bodyPr>
          <a:lstStyle/>
          <a:p>
            <a:r>
              <a:rPr lang="en-GB" sz="3600" dirty="0">
                <a:latin typeface="Gill Sans MT"/>
                <a:ea typeface="+mn-lt"/>
                <a:cs typeface="+mn-lt"/>
              </a:rPr>
              <a:t>Take my will and make it thine;</a:t>
            </a:r>
          </a:p>
          <a:p>
            <a:r>
              <a:rPr lang="en-GB" sz="3600" dirty="0">
                <a:latin typeface="Gill Sans MT"/>
                <a:ea typeface="+mn-lt"/>
                <a:cs typeface="+mn-lt"/>
              </a:rPr>
              <a:t>it shall be no longer mine.</a:t>
            </a:r>
          </a:p>
          <a:p>
            <a:r>
              <a:rPr lang="en-GB" sz="3600" dirty="0">
                <a:latin typeface="Gill Sans MT"/>
                <a:ea typeface="+mn-lt"/>
                <a:cs typeface="+mn-lt"/>
              </a:rPr>
              <a:t>Take my heart it is thine own;</a:t>
            </a:r>
          </a:p>
          <a:p>
            <a:r>
              <a:rPr lang="en-GB" sz="3600" dirty="0">
                <a:latin typeface="Gill Sans MT"/>
                <a:ea typeface="+mn-lt"/>
                <a:cs typeface="+mn-lt"/>
              </a:rPr>
              <a:t>it shall be thy royal throne.</a:t>
            </a:r>
          </a:p>
        </p:txBody>
      </p:sp>
    </p:spTree>
    <p:extLst>
      <p:ext uri="{BB962C8B-B14F-4D97-AF65-F5344CB8AC3E}">
        <p14:creationId xmlns:p14="http://schemas.microsoft.com/office/powerpoint/2010/main" val="461863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804E730B-11D6-8F40-882A-E5FB5BD35328}"/>
              </a:ext>
            </a:extLst>
          </p:cNvPr>
          <p:cNvSpPr>
            <a:spLocks noGrp="1"/>
          </p:cNvSpPr>
          <p:nvPr>
            <p:ph type="sldNum" sz="quarter" idx="12"/>
          </p:nvPr>
        </p:nvSpPr>
        <p:spPr>
          <a:xfrm>
            <a:off x="8610602" y="6171542"/>
            <a:ext cx="2743200" cy="365125"/>
          </a:xfrm>
        </p:spPr>
        <p:txBody>
          <a:bodyPr/>
          <a:lstStyle/>
          <a:p>
            <a:fld id="{5B689AA7-145E-744F-B296-38C6D60DC5BF}" type="slidenum">
              <a:rPr lang="en-GB" smtClean="0"/>
              <a:t>32</a:t>
            </a:fld>
            <a:endParaRPr lang="en-GB"/>
          </a:p>
        </p:txBody>
      </p:sp>
      <p:sp>
        <p:nvSpPr>
          <p:cNvPr id="2" name="TextBox 1">
            <a:extLst>
              <a:ext uri="{FF2B5EF4-FFF2-40B4-BE49-F238E27FC236}">
                <a16:creationId xmlns:a16="http://schemas.microsoft.com/office/drawing/2014/main" id="{CC64762D-ECC5-4E68-AE93-E510D8BCE386}"/>
              </a:ext>
            </a:extLst>
          </p:cNvPr>
          <p:cNvSpPr txBox="1"/>
          <p:nvPr/>
        </p:nvSpPr>
        <p:spPr>
          <a:xfrm>
            <a:off x="400572" y="931646"/>
            <a:ext cx="11143515" cy="2308324"/>
          </a:xfrm>
          <a:prstGeom prst="rect">
            <a:avLst/>
          </a:prstGeom>
          <a:noFill/>
        </p:spPr>
        <p:txBody>
          <a:bodyPr wrap="square" lIns="91440" tIns="45720" rIns="91440" bIns="45720" rtlCol="0" anchor="t">
            <a:spAutoFit/>
          </a:bodyPr>
          <a:lstStyle/>
          <a:p>
            <a:r>
              <a:rPr lang="en-GB" sz="3600" dirty="0">
                <a:latin typeface="Gill Sans MT"/>
                <a:ea typeface="+mn-lt"/>
                <a:cs typeface="+mn-lt"/>
              </a:rPr>
              <a:t>Take my love; my Lord, I pour</a:t>
            </a:r>
          </a:p>
          <a:p>
            <a:r>
              <a:rPr lang="en-GB" sz="3600" dirty="0">
                <a:latin typeface="Gill Sans MT"/>
                <a:ea typeface="+mn-lt"/>
                <a:cs typeface="+mn-lt"/>
              </a:rPr>
              <a:t>at thy feet its treasure store.</a:t>
            </a:r>
          </a:p>
          <a:p>
            <a:r>
              <a:rPr lang="en-GB" sz="3600" dirty="0">
                <a:latin typeface="Gill Sans MT"/>
                <a:ea typeface="+mn-lt"/>
                <a:cs typeface="+mn-lt"/>
              </a:rPr>
              <a:t>Take myself, and I will be</a:t>
            </a:r>
          </a:p>
          <a:p>
            <a:r>
              <a:rPr lang="en-GB" sz="3600" dirty="0">
                <a:latin typeface="Gill Sans MT"/>
                <a:ea typeface="+mn-lt"/>
                <a:cs typeface="+mn-lt"/>
              </a:rPr>
              <a:t>ever, only, all for thee.</a:t>
            </a:r>
          </a:p>
        </p:txBody>
      </p:sp>
      <p:sp>
        <p:nvSpPr>
          <p:cNvPr id="3" name="TextBox 2">
            <a:extLst>
              <a:ext uri="{FF2B5EF4-FFF2-40B4-BE49-F238E27FC236}">
                <a16:creationId xmlns:a16="http://schemas.microsoft.com/office/drawing/2014/main" id="{05A87BC1-8B10-31EF-EDA3-B477D3891189}"/>
              </a:ext>
            </a:extLst>
          </p:cNvPr>
          <p:cNvSpPr txBox="1"/>
          <p:nvPr/>
        </p:nvSpPr>
        <p:spPr>
          <a:xfrm>
            <a:off x="5712800" y="5694488"/>
            <a:ext cx="11143515" cy="954107"/>
          </a:xfrm>
          <a:prstGeom prst="rect">
            <a:avLst/>
          </a:prstGeom>
          <a:noFill/>
        </p:spPr>
        <p:txBody>
          <a:bodyPr wrap="square" lIns="91440" tIns="45720" rIns="91440" bIns="45720" rtlCol="0" anchor="t">
            <a:spAutoFit/>
          </a:bodyPr>
          <a:lstStyle/>
          <a:p>
            <a:r>
              <a:rPr lang="en-GB" sz="2800" i="1" dirty="0">
                <a:latin typeface="Gill Sans MT"/>
                <a:ea typeface="+mn-lt"/>
                <a:cs typeface="+mn-lt"/>
              </a:rPr>
              <a:t>Frances Ridley Havergal (1836 - 1879)</a:t>
            </a:r>
          </a:p>
          <a:p>
            <a:r>
              <a:rPr lang="en-GB" sz="2800" i="1" dirty="0">
                <a:latin typeface="Gill Sans MT"/>
                <a:ea typeface="+mn-lt"/>
                <a:cs typeface="+mn-lt"/>
              </a:rPr>
              <a:t>Tune: Nottingham</a:t>
            </a:r>
          </a:p>
        </p:txBody>
      </p:sp>
    </p:spTree>
    <p:extLst>
      <p:ext uri="{BB962C8B-B14F-4D97-AF65-F5344CB8AC3E}">
        <p14:creationId xmlns:p14="http://schemas.microsoft.com/office/powerpoint/2010/main" val="2044636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564995" y="214860"/>
            <a:ext cx="11062010" cy="769441"/>
          </a:xfrm>
          <a:prstGeom prst="rect">
            <a:avLst/>
          </a:prstGeom>
          <a:noFill/>
        </p:spPr>
        <p:txBody>
          <a:bodyPr wrap="square" rtlCol="0">
            <a:spAutoFit/>
          </a:bodyPr>
          <a:lstStyle/>
          <a:p>
            <a:pPr algn="ctr"/>
            <a:r>
              <a:rPr lang="en-US" sz="4400" dirty="0">
                <a:latin typeface="Gill Sans MT" panose="020B0502020104020203" pitchFamily="34" charset="77"/>
              </a:rPr>
              <a:t>Gospel </a:t>
            </a:r>
            <a:r>
              <a:rPr lang="en-US" sz="4000" i="1" dirty="0">
                <a:latin typeface="Gill Sans MT"/>
              </a:rPr>
              <a:t>Luke 15:11 – 32 </a:t>
            </a:r>
            <a:endParaRPr lang="en-US" sz="4400" i="1" dirty="0">
              <a:latin typeface="Gill Sans MT" panose="020B0502020104020203" pitchFamily="34" charset="77"/>
            </a:endParaRPr>
          </a:p>
        </p:txBody>
      </p:sp>
      <p:sp>
        <p:nvSpPr>
          <p:cNvPr id="8" name="TextBox 7">
            <a:extLst>
              <a:ext uri="{FF2B5EF4-FFF2-40B4-BE49-F238E27FC236}">
                <a16:creationId xmlns:a16="http://schemas.microsoft.com/office/drawing/2014/main" id="{3E62041F-49E3-AC44-B86B-EA9DBD16610E}"/>
              </a:ext>
            </a:extLst>
          </p:cNvPr>
          <p:cNvSpPr txBox="1"/>
          <p:nvPr/>
        </p:nvSpPr>
        <p:spPr>
          <a:xfrm>
            <a:off x="504428" y="1214235"/>
            <a:ext cx="9326016" cy="4862870"/>
          </a:xfrm>
          <a:prstGeom prst="rect">
            <a:avLst/>
          </a:prstGeom>
          <a:noFill/>
        </p:spPr>
        <p:txBody>
          <a:bodyPr wrap="square" lIns="91440" tIns="45720" rIns="91440" bIns="45720" rtlCol="0" anchor="t">
            <a:spAutoFit/>
          </a:bodyPr>
          <a:lstStyle/>
          <a:p>
            <a:r>
              <a:rPr lang="en-GB" sz="3600" dirty="0">
                <a:latin typeface="Gill Sans MT"/>
              </a:rPr>
              <a:t>Hear the Gospel of our Lord Jesus Christ </a:t>
            </a:r>
            <a:endParaRPr lang="en-GB" sz="3600" dirty="0">
              <a:latin typeface="Gill Sans MT" panose="020B0502020104020203" pitchFamily="34" charset="77"/>
            </a:endParaRPr>
          </a:p>
          <a:p>
            <a:r>
              <a:rPr lang="en-GB" sz="3600" dirty="0">
                <a:latin typeface="Gill Sans MT"/>
              </a:rPr>
              <a:t>according to Luke</a:t>
            </a:r>
          </a:p>
          <a:p>
            <a:r>
              <a:rPr lang="en-GB" sz="3600" b="1" dirty="0">
                <a:latin typeface="Gill Sans MT"/>
              </a:rPr>
              <a:t>Glory to you, O Lord.</a:t>
            </a:r>
          </a:p>
          <a:p>
            <a:endParaRPr lang="en-GB" sz="2000" b="1" dirty="0">
              <a:latin typeface="Gill Sans MT"/>
            </a:endParaRPr>
          </a:p>
          <a:p>
            <a:r>
              <a:rPr lang="en-GB" sz="3600" i="1" dirty="0">
                <a:latin typeface="Gill Sans MT" panose="020B0502020104020203" pitchFamily="34" charset="77"/>
              </a:rPr>
              <a:t>At the end of the reading:</a:t>
            </a:r>
          </a:p>
          <a:p>
            <a:endParaRPr lang="en-GB" sz="2000" i="1" dirty="0">
              <a:latin typeface="Gill Sans MT" panose="020B0502020104020203" pitchFamily="34" charset="77"/>
            </a:endParaRPr>
          </a:p>
          <a:p>
            <a:pPr fontAlgn="base"/>
            <a:r>
              <a:rPr lang="en-GB" sz="3600" dirty="0">
                <a:latin typeface="Gill Sans MT"/>
              </a:rPr>
              <a:t>This is the Gospel of the Lord. </a:t>
            </a:r>
          </a:p>
          <a:p>
            <a:pPr fontAlgn="base"/>
            <a:r>
              <a:rPr lang="en-GB" sz="3600" b="1" dirty="0">
                <a:latin typeface="Gill Sans MT"/>
              </a:rPr>
              <a:t>Praise to you, O Christ.</a:t>
            </a:r>
            <a:r>
              <a:rPr lang="en-GB" sz="3600" dirty="0">
                <a:latin typeface="Gill Sans MT"/>
              </a:rPr>
              <a:t> </a:t>
            </a:r>
          </a:p>
          <a:p>
            <a:pPr fontAlgn="base"/>
            <a:endParaRPr lang="en-GB" dirty="0">
              <a:latin typeface="Gill Sans MT"/>
            </a:endParaRPr>
          </a:p>
          <a:p>
            <a:pPr fontAlgn="base"/>
            <a:r>
              <a:rPr lang="en-GB" sz="3600" dirty="0">
                <a:latin typeface="Gill Sans MT"/>
              </a:rPr>
              <a:t>Chant:  Jesus is Lord, Alleluia!</a:t>
            </a:r>
          </a:p>
        </p:txBody>
      </p:sp>
      <p:sp>
        <p:nvSpPr>
          <p:cNvPr id="9" name="Slide Number Placeholder 8">
            <a:extLst>
              <a:ext uri="{FF2B5EF4-FFF2-40B4-BE49-F238E27FC236}">
                <a16:creationId xmlns:a16="http://schemas.microsoft.com/office/drawing/2014/main" id="{C41AC0B6-0488-9145-AB39-8A636E240A1B}"/>
              </a:ext>
            </a:extLst>
          </p:cNvPr>
          <p:cNvSpPr>
            <a:spLocks noGrp="1"/>
          </p:cNvSpPr>
          <p:nvPr>
            <p:ph type="sldNum" sz="quarter" idx="12"/>
          </p:nvPr>
        </p:nvSpPr>
        <p:spPr>
          <a:xfrm>
            <a:off x="8610601" y="6171542"/>
            <a:ext cx="2743200" cy="365125"/>
          </a:xfrm>
        </p:spPr>
        <p:txBody>
          <a:bodyPr/>
          <a:lstStyle/>
          <a:p>
            <a:fld id="{5B689AA7-145E-744F-B296-38C6D60DC5BF}" type="slidenum">
              <a:rPr lang="en-GB" smtClean="0"/>
              <a:t>33</a:t>
            </a:fld>
            <a:endParaRPr lang="en-GB"/>
          </a:p>
        </p:txBody>
      </p:sp>
      <p:pic>
        <p:nvPicPr>
          <p:cNvPr id="3" name="Picture 2" descr="A close up of a logo&#10;&#10;Description automatically generated">
            <a:extLst>
              <a:ext uri="{FF2B5EF4-FFF2-40B4-BE49-F238E27FC236}">
                <a16:creationId xmlns:a16="http://schemas.microsoft.com/office/drawing/2014/main" id="{15208704-C9C5-2444-B67E-DBFEC82B7F91}"/>
              </a:ext>
            </a:extLst>
          </p:cNvPr>
          <p:cNvPicPr>
            <a:picLocks noChangeAspect="1"/>
          </p:cNvPicPr>
          <p:nvPr/>
        </p:nvPicPr>
        <p:blipFill>
          <a:blip r:embed="rId2"/>
          <a:stretch>
            <a:fillRect/>
          </a:stretch>
        </p:blipFill>
        <p:spPr>
          <a:xfrm>
            <a:off x="8870101" y="3840480"/>
            <a:ext cx="3321899" cy="3100439"/>
          </a:xfrm>
          <a:prstGeom prst="rect">
            <a:avLst/>
          </a:prstGeom>
        </p:spPr>
      </p:pic>
    </p:spTree>
    <p:extLst>
      <p:ext uri="{BB962C8B-B14F-4D97-AF65-F5344CB8AC3E}">
        <p14:creationId xmlns:p14="http://schemas.microsoft.com/office/powerpoint/2010/main" val="2799276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C41AC0B6-0488-9145-AB39-8A636E240A1B}"/>
              </a:ext>
            </a:extLst>
          </p:cNvPr>
          <p:cNvSpPr>
            <a:spLocks noGrp="1"/>
          </p:cNvSpPr>
          <p:nvPr>
            <p:ph type="sldNum" sz="quarter" idx="12"/>
          </p:nvPr>
        </p:nvSpPr>
        <p:spPr>
          <a:xfrm>
            <a:off x="8610601" y="6171542"/>
            <a:ext cx="2743200" cy="365125"/>
          </a:xfrm>
        </p:spPr>
        <p:txBody>
          <a:bodyPr/>
          <a:lstStyle/>
          <a:p>
            <a:fld id="{5B689AA7-145E-744F-B296-38C6D60DC5BF}" type="slidenum">
              <a:rPr lang="en-GB" smtClean="0"/>
              <a:t>34</a:t>
            </a:fld>
            <a:endParaRPr lang="en-GB"/>
          </a:p>
        </p:txBody>
      </p:sp>
      <p:sp>
        <p:nvSpPr>
          <p:cNvPr id="8" name="TextBox 7">
            <a:extLst>
              <a:ext uri="{FF2B5EF4-FFF2-40B4-BE49-F238E27FC236}">
                <a16:creationId xmlns:a16="http://schemas.microsoft.com/office/drawing/2014/main" id="{5E24F2F4-744E-B747-B38F-E1A5735D112C}"/>
              </a:ext>
            </a:extLst>
          </p:cNvPr>
          <p:cNvSpPr txBox="1"/>
          <p:nvPr/>
        </p:nvSpPr>
        <p:spPr>
          <a:xfrm>
            <a:off x="234895" y="512085"/>
            <a:ext cx="11727180" cy="6124754"/>
          </a:xfrm>
          <a:prstGeom prst="rect">
            <a:avLst/>
          </a:prstGeom>
          <a:noFill/>
        </p:spPr>
        <p:txBody>
          <a:bodyPr wrap="square" lIns="91440" tIns="45720" rIns="91440" bIns="45720" rtlCol="0" anchor="t">
            <a:spAutoFit/>
          </a:bodyPr>
          <a:lstStyle/>
          <a:p>
            <a:r>
              <a:rPr lang="en-GB" sz="2800" dirty="0">
                <a:solidFill>
                  <a:srgbClr val="000000"/>
                </a:solidFill>
                <a:latin typeface="Gill Sans MT"/>
              </a:rPr>
              <a:t>Jesus</a:t>
            </a:r>
            <a:r>
              <a:rPr lang="en-GB" sz="2800" b="0" i="0" dirty="0">
                <a:solidFill>
                  <a:srgbClr val="000000"/>
                </a:solidFill>
                <a:effectLst/>
                <a:latin typeface="Gill Sans MT"/>
              </a:rPr>
              <a:t> said, ‘There was a man who had two sons. The younger of them said to his father, “Father, give me the share of the property that will belong to me.” So he divided his property between them. A few days later the younger son gathered all he had and travelled to a distant country, and there he squandered his property in dissolute living. When he had spent everything, a severe famine took place throughout that country, and he began to be in need. So he went and hired himself out to one of the citizens of that country, who sent him to his fields to feed the pigs. He would gladly have filled himself with the pods that the pigs were eating; and no one gave him anything. But when he came to himself he said, “How many of my father’s hired hands have bread enough and to spare, but here I am dying of hunger! I will get up and go to my father, and I will say to him, ‘Father, I have sinned against heaven and before you; I am no longer worthy to be called your son; treat me like one of your hired hands.’” </a:t>
            </a:r>
            <a:endParaRPr lang="en-US" sz="2800" dirty="0">
              <a:latin typeface="Gill Sans MT"/>
            </a:endParaRPr>
          </a:p>
          <a:p>
            <a:pPr marL="359410" lvl="5"/>
            <a:endParaRPr lang="en-GB" sz="2800" b="1" dirty="0">
              <a:latin typeface="Gill Sans MT" panose="020B0502020104020203" pitchFamily="34" charset="0"/>
            </a:endParaRPr>
          </a:p>
        </p:txBody>
      </p:sp>
    </p:spTree>
    <p:extLst>
      <p:ext uri="{BB962C8B-B14F-4D97-AF65-F5344CB8AC3E}">
        <p14:creationId xmlns:p14="http://schemas.microsoft.com/office/powerpoint/2010/main" val="213644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C41AC0B6-0488-9145-AB39-8A636E240A1B}"/>
              </a:ext>
            </a:extLst>
          </p:cNvPr>
          <p:cNvSpPr>
            <a:spLocks noGrp="1"/>
          </p:cNvSpPr>
          <p:nvPr>
            <p:ph type="sldNum" sz="quarter" idx="12"/>
          </p:nvPr>
        </p:nvSpPr>
        <p:spPr>
          <a:xfrm>
            <a:off x="8610601" y="6171542"/>
            <a:ext cx="2743200" cy="365125"/>
          </a:xfrm>
        </p:spPr>
        <p:txBody>
          <a:bodyPr/>
          <a:lstStyle/>
          <a:p>
            <a:fld id="{5B689AA7-145E-744F-B296-38C6D60DC5BF}" type="slidenum">
              <a:rPr lang="en-GB" smtClean="0"/>
              <a:t>35</a:t>
            </a:fld>
            <a:endParaRPr lang="en-GB"/>
          </a:p>
        </p:txBody>
      </p:sp>
      <p:sp>
        <p:nvSpPr>
          <p:cNvPr id="8" name="TextBox 7">
            <a:extLst>
              <a:ext uri="{FF2B5EF4-FFF2-40B4-BE49-F238E27FC236}">
                <a16:creationId xmlns:a16="http://schemas.microsoft.com/office/drawing/2014/main" id="{5E24F2F4-744E-B747-B38F-E1A5735D112C}"/>
              </a:ext>
            </a:extLst>
          </p:cNvPr>
          <p:cNvSpPr txBox="1"/>
          <p:nvPr/>
        </p:nvSpPr>
        <p:spPr>
          <a:xfrm>
            <a:off x="232410" y="321333"/>
            <a:ext cx="11727180" cy="6555641"/>
          </a:xfrm>
          <a:prstGeom prst="rect">
            <a:avLst/>
          </a:prstGeom>
          <a:noFill/>
        </p:spPr>
        <p:txBody>
          <a:bodyPr wrap="square" lIns="91440" tIns="45720" rIns="91440" bIns="45720" rtlCol="0" anchor="t">
            <a:spAutoFit/>
          </a:bodyPr>
          <a:lstStyle/>
          <a:p>
            <a:r>
              <a:rPr lang="en-GB" sz="2800" b="0" i="0" dirty="0">
                <a:solidFill>
                  <a:srgbClr val="000000"/>
                </a:solidFill>
                <a:effectLst/>
                <a:latin typeface="Gill Sans MT" panose="020B0502020104020203" pitchFamily="34" charset="0"/>
              </a:rPr>
              <a:t>So he set off and went to his father. But while he was still far off, his father saw him and was filled with compassion; he ran and put his arms around him and kissed him. Then the son said to him, “Father, I have sinned against heaven and before you; I am no longer worthy to be called your son.” But the father said to his slaves, “Quickly, bring out a robe—the best one—and put it on him; put a ring on his finger and sandals on his feet. And get the fatted calf and kill it, and let us eat and celebrate; for this son of mine was dead and is alive again; he was lost and is found!” And they began to celebrate.</a:t>
            </a:r>
          </a:p>
          <a:p>
            <a:endParaRPr lang="en-GB" sz="2800" dirty="0">
              <a:solidFill>
                <a:srgbClr val="000000"/>
              </a:solidFill>
              <a:latin typeface="Gill Sans MT" panose="020B0502020104020203" pitchFamily="34" charset="0"/>
            </a:endParaRPr>
          </a:p>
          <a:p>
            <a:r>
              <a:rPr lang="en-GB" sz="2800" b="0" i="0" dirty="0">
                <a:solidFill>
                  <a:srgbClr val="000000"/>
                </a:solidFill>
                <a:effectLst/>
                <a:latin typeface="Gill Sans MT" panose="020B0502020104020203" pitchFamily="34" charset="0"/>
              </a:rPr>
              <a:t>‘Now his elder son was in the field; and when he came and approached the house, he heard music and dancing. He called one of the slaves and asked what was going on. He replied, “Your brother has come, and your father has killed the fatted calf, because he has got him back safe and sound.” Then he became angry and refused to go in. His father came out and began to plead with him. But he answered his father,</a:t>
            </a:r>
            <a:endParaRPr lang="en-GB" sz="2800" dirty="0">
              <a:latin typeface="Gill Sans MT" panose="020B0502020104020203" pitchFamily="34" charset="0"/>
            </a:endParaRPr>
          </a:p>
        </p:txBody>
      </p:sp>
    </p:spTree>
    <p:extLst>
      <p:ext uri="{BB962C8B-B14F-4D97-AF65-F5344CB8AC3E}">
        <p14:creationId xmlns:p14="http://schemas.microsoft.com/office/powerpoint/2010/main" val="2346577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C41AC0B6-0488-9145-AB39-8A636E240A1B}"/>
              </a:ext>
            </a:extLst>
          </p:cNvPr>
          <p:cNvSpPr>
            <a:spLocks noGrp="1"/>
          </p:cNvSpPr>
          <p:nvPr>
            <p:ph type="sldNum" sz="quarter" idx="12"/>
          </p:nvPr>
        </p:nvSpPr>
        <p:spPr>
          <a:xfrm>
            <a:off x="8610601" y="6171542"/>
            <a:ext cx="2743200" cy="365125"/>
          </a:xfrm>
        </p:spPr>
        <p:txBody>
          <a:bodyPr/>
          <a:lstStyle/>
          <a:p>
            <a:fld id="{5B689AA7-145E-744F-B296-38C6D60DC5BF}" type="slidenum">
              <a:rPr lang="en-GB" smtClean="0"/>
              <a:t>36</a:t>
            </a:fld>
            <a:endParaRPr lang="en-GB"/>
          </a:p>
        </p:txBody>
      </p:sp>
      <p:sp>
        <p:nvSpPr>
          <p:cNvPr id="8" name="TextBox 7">
            <a:extLst>
              <a:ext uri="{FF2B5EF4-FFF2-40B4-BE49-F238E27FC236}">
                <a16:creationId xmlns:a16="http://schemas.microsoft.com/office/drawing/2014/main" id="{5E24F2F4-744E-B747-B38F-E1A5735D112C}"/>
              </a:ext>
            </a:extLst>
          </p:cNvPr>
          <p:cNvSpPr txBox="1"/>
          <p:nvPr/>
        </p:nvSpPr>
        <p:spPr>
          <a:xfrm>
            <a:off x="234895" y="512085"/>
            <a:ext cx="11727180" cy="3970318"/>
          </a:xfrm>
          <a:prstGeom prst="rect">
            <a:avLst/>
          </a:prstGeom>
          <a:noFill/>
        </p:spPr>
        <p:txBody>
          <a:bodyPr wrap="square" lIns="91440" tIns="45720" rIns="91440" bIns="45720" rtlCol="0" anchor="t">
            <a:spAutoFit/>
          </a:bodyPr>
          <a:lstStyle/>
          <a:p>
            <a:r>
              <a:rPr lang="en-GB" sz="2800" b="0" i="0" dirty="0">
                <a:solidFill>
                  <a:srgbClr val="000000"/>
                </a:solidFill>
                <a:effectLst/>
                <a:latin typeface="Gill Sans MT" panose="020B0502020104020203" pitchFamily="34" charset="0"/>
              </a:rPr>
              <a:t> “Listen! For all these years I have been working like a slave for you, and I have never disobeyed your command; yet you have never given me even a young goat so that I might celebrate with my friends. But when this son of yours came back, who has devoured your property with prostitutes, you killed the fatted calf for him!” Then the father said to him, “Son, you are always with me, and all that is mine is yours. But we had to celebrate and rejoice, because this brother of yours was dead and has come to life; he was lost and has been found.”’</a:t>
            </a:r>
            <a:endParaRPr lang="en-GB" sz="2800" dirty="0">
              <a:solidFill>
                <a:srgbClr val="010000"/>
              </a:solidFill>
              <a:latin typeface="Gill Sans MT" panose="020B0502020104020203" pitchFamily="34" charset="0"/>
              <a:cs typeface="Calibri"/>
            </a:endParaRPr>
          </a:p>
          <a:p>
            <a:pPr marL="359410" lvl="5"/>
            <a:endParaRPr lang="en-GB" sz="2800" dirty="0">
              <a:solidFill>
                <a:srgbClr val="010000"/>
              </a:solidFill>
              <a:latin typeface="Gill Sans MT" panose="020B0502020104020203" pitchFamily="34" charset="0"/>
              <a:cs typeface="Calibri"/>
            </a:endParaRPr>
          </a:p>
          <a:p>
            <a:pPr marL="359410" lvl="5"/>
            <a:r>
              <a:rPr lang="en-GB" sz="2800" dirty="0">
                <a:latin typeface="Gill Sans MT" panose="020B0502020104020203" pitchFamily="34" charset="0"/>
              </a:rPr>
              <a:t>This is the Gospel of the Lord.    </a:t>
            </a:r>
            <a:r>
              <a:rPr lang="en-GB" sz="2800" b="1" dirty="0">
                <a:latin typeface="Gill Sans MT" panose="020B0502020104020203" pitchFamily="34" charset="0"/>
              </a:rPr>
              <a:t>Praise to you O Christ.</a:t>
            </a:r>
          </a:p>
        </p:txBody>
      </p:sp>
    </p:spTree>
    <p:extLst>
      <p:ext uri="{BB962C8B-B14F-4D97-AF65-F5344CB8AC3E}">
        <p14:creationId xmlns:p14="http://schemas.microsoft.com/office/powerpoint/2010/main" val="3700619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C41AC0B6-0488-9145-AB39-8A636E240A1B}"/>
              </a:ext>
            </a:extLst>
          </p:cNvPr>
          <p:cNvSpPr>
            <a:spLocks noGrp="1"/>
          </p:cNvSpPr>
          <p:nvPr>
            <p:ph type="sldNum" sz="quarter" idx="12"/>
          </p:nvPr>
        </p:nvSpPr>
        <p:spPr>
          <a:xfrm>
            <a:off x="8610601" y="6171542"/>
            <a:ext cx="2743200" cy="365125"/>
          </a:xfrm>
        </p:spPr>
        <p:txBody>
          <a:bodyPr/>
          <a:lstStyle/>
          <a:p>
            <a:fld id="{5B689AA7-145E-744F-B296-38C6D60DC5BF}" type="slidenum">
              <a:rPr lang="en-GB" smtClean="0"/>
              <a:t>37</a:t>
            </a:fld>
            <a:endParaRPr lang="en-GB"/>
          </a:p>
        </p:txBody>
      </p:sp>
      <p:pic>
        <p:nvPicPr>
          <p:cNvPr id="2" name="Picture 1" descr="A sheet of music with notes&#10;&#10;Description automatically generated">
            <a:extLst>
              <a:ext uri="{FF2B5EF4-FFF2-40B4-BE49-F238E27FC236}">
                <a16:creationId xmlns:a16="http://schemas.microsoft.com/office/drawing/2014/main" id="{6CAD328D-D941-F8A3-D55C-45098821C3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7341" y="1263034"/>
            <a:ext cx="11657317" cy="4532035"/>
          </a:xfrm>
          <a:prstGeom prst="rect">
            <a:avLst/>
          </a:prstGeom>
        </p:spPr>
      </p:pic>
      <p:sp>
        <p:nvSpPr>
          <p:cNvPr id="4" name="TextBox 3">
            <a:extLst>
              <a:ext uri="{FF2B5EF4-FFF2-40B4-BE49-F238E27FC236}">
                <a16:creationId xmlns:a16="http://schemas.microsoft.com/office/drawing/2014/main" id="{222DF539-81A2-663A-7206-59C17A4565FB}"/>
              </a:ext>
            </a:extLst>
          </p:cNvPr>
          <p:cNvSpPr txBox="1"/>
          <p:nvPr/>
        </p:nvSpPr>
        <p:spPr>
          <a:xfrm>
            <a:off x="1194435" y="493593"/>
            <a:ext cx="6092190" cy="769441"/>
          </a:xfrm>
          <a:prstGeom prst="rect">
            <a:avLst/>
          </a:prstGeom>
          <a:noFill/>
        </p:spPr>
        <p:txBody>
          <a:bodyPr wrap="square">
            <a:spAutoFit/>
          </a:bodyPr>
          <a:lstStyle/>
          <a:p>
            <a:pPr marL="359410" lvl="5"/>
            <a:r>
              <a:rPr lang="en-GB" sz="4400" i="1">
                <a:latin typeface="Gill Sans MT"/>
              </a:rPr>
              <a:t>Cantor sings, all respond:</a:t>
            </a:r>
            <a:endParaRPr lang="en-GB" sz="4400" b="1" i="1">
              <a:latin typeface="Gill Sans MT"/>
            </a:endParaRPr>
          </a:p>
        </p:txBody>
      </p:sp>
      <p:sp>
        <p:nvSpPr>
          <p:cNvPr id="3" name="TextBox 2">
            <a:extLst>
              <a:ext uri="{FF2B5EF4-FFF2-40B4-BE49-F238E27FC236}">
                <a16:creationId xmlns:a16="http://schemas.microsoft.com/office/drawing/2014/main" id="{40A30336-7595-CD06-150C-E0EC2AA47FD7}"/>
              </a:ext>
            </a:extLst>
          </p:cNvPr>
          <p:cNvSpPr txBox="1"/>
          <p:nvPr/>
        </p:nvSpPr>
        <p:spPr>
          <a:xfrm>
            <a:off x="609600" y="6171542"/>
            <a:ext cx="10744201" cy="584775"/>
          </a:xfrm>
          <a:prstGeom prst="rect">
            <a:avLst/>
          </a:prstGeom>
          <a:noFill/>
        </p:spPr>
        <p:txBody>
          <a:bodyPr wrap="square" rtlCol="0">
            <a:spAutoFit/>
          </a:bodyPr>
          <a:lstStyle/>
          <a:p>
            <a:pPr algn="r"/>
            <a:r>
              <a:rPr lang="en-GB" sz="3200" i="1">
                <a:latin typeface="Gill Sans MT" panose="020B0502020104020203" pitchFamily="34" charset="0"/>
              </a:rPr>
              <a:t>James Walsh (b.1940)</a:t>
            </a:r>
          </a:p>
        </p:txBody>
      </p:sp>
    </p:spTree>
    <p:extLst>
      <p:ext uri="{BB962C8B-B14F-4D97-AF65-F5344CB8AC3E}">
        <p14:creationId xmlns:p14="http://schemas.microsoft.com/office/powerpoint/2010/main" val="1125887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579863" y="579863"/>
            <a:ext cx="11062010" cy="769441"/>
          </a:xfrm>
          <a:prstGeom prst="rect">
            <a:avLst/>
          </a:prstGeom>
          <a:noFill/>
        </p:spPr>
        <p:txBody>
          <a:bodyPr wrap="square" rtlCol="0">
            <a:spAutoFit/>
          </a:bodyPr>
          <a:lstStyle/>
          <a:p>
            <a:pPr algn="ctr"/>
            <a:r>
              <a:rPr lang="en-US" sz="4400">
                <a:latin typeface="Gill Sans MT" panose="020B0502020104020203" pitchFamily="34" charset="77"/>
              </a:rPr>
              <a:t>Sermon</a:t>
            </a:r>
          </a:p>
        </p:txBody>
      </p:sp>
      <p:sp>
        <p:nvSpPr>
          <p:cNvPr id="8" name="TextBox 7">
            <a:extLst>
              <a:ext uri="{FF2B5EF4-FFF2-40B4-BE49-F238E27FC236}">
                <a16:creationId xmlns:a16="http://schemas.microsoft.com/office/drawing/2014/main" id="{3E62041F-49E3-AC44-B86B-EA9DBD16610E}"/>
              </a:ext>
            </a:extLst>
          </p:cNvPr>
          <p:cNvSpPr txBox="1"/>
          <p:nvPr/>
        </p:nvSpPr>
        <p:spPr>
          <a:xfrm>
            <a:off x="1066800" y="1551563"/>
            <a:ext cx="10058400" cy="3108543"/>
          </a:xfrm>
          <a:prstGeom prst="rect">
            <a:avLst/>
          </a:prstGeom>
          <a:noFill/>
        </p:spPr>
        <p:txBody>
          <a:bodyPr wrap="square" lIns="91440" tIns="45720" rIns="91440" bIns="45720" rtlCol="0" anchor="t">
            <a:spAutoFit/>
          </a:bodyPr>
          <a:lstStyle/>
          <a:p>
            <a:r>
              <a:rPr lang="en-GB" sz="3600" dirty="0">
                <a:latin typeface="Gill Sans MT"/>
              </a:rPr>
              <a:t>Preacher: Rev Dr Michael Bayley</a:t>
            </a:r>
            <a:endParaRPr lang="en-GB" sz="3200" dirty="0">
              <a:latin typeface="Gill Sans MT" panose="020B0502020104020203" pitchFamily="34" charset="77"/>
            </a:endParaRPr>
          </a:p>
          <a:p>
            <a:endParaRPr lang="en-GB" sz="3200" i="1">
              <a:latin typeface="Gill Sans MT"/>
            </a:endParaRPr>
          </a:p>
          <a:p>
            <a:endParaRPr lang="en-GB" sz="3200" i="1">
              <a:latin typeface="Gill Sans MT"/>
            </a:endParaRPr>
          </a:p>
          <a:p>
            <a:endParaRPr lang="en-GB" sz="3200" i="1">
              <a:latin typeface="Gill Sans MT"/>
            </a:endParaRPr>
          </a:p>
          <a:p>
            <a:endParaRPr lang="en-GB" sz="3200" i="1">
              <a:latin typeface="Gill Sans MT"/>
            </a:endParaRPr>
          </a:p>
          <a:p>
            <a:r>
              <a:rPr lang="en-GB" sz="3200" i="1" dirty="0">
                <a:latin typeface="Gill Sans MT"/>
              </a:rPr>
              <a:t>Afterwards we share a time of quiet</a:t>
            </a:r>
            <a:endParaRPr lang="en-GB" sz="3200" dirty="0">
              <a:latin typeface="Gill Sans MT" panose="020B0502020104020203" pitchFamily="34" charset="77"/>
            </a:endParaRP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p:txBody>
          <a:bodyPr/>
          <a:lstStyle/>
          <a:p>
            <a:fld id="{5B689AA7-145E-744F-B296-38C6D60DC5BF}" type="slidenum">
              <a:rPr lang="en-GB" smtClean="0"/>
              <a:t>38</a:t>
            </a:fld>
            <a:endParaRPr lang="en-GB"/>
          </a:p>
        </p:txBody>
      </p:sp>
      <p:pic>
        <p:nvPicPr>
          <p:cNvPr id="3" name="Picture 2" descr="A close up of a logo&#10;&#10;Description automatically generated">
            <a:extLst>
              <a:ext uri="{FF2B5EF4-FFF2-40B4-BE49-F238E27FC236}">
                <a16:creationId xmlns:a16="http://schemas.microsoft.com/office/drawing/2014/main" id="{44FE475B-3F9A-A847-BBDE-C815C5CF3775}"/>
              </a:ext>
            </a:extLst>
          </p:cNvPr>
          <p:cNvPicPr>
            <a:picLocks noChangeAspect="1"/>
          </p:cNvPicPr>
          <p:nvPr/>
        </p:nvPicPr>
        <p:blipFill>
          <a:blip r:embed="rId2"/>
          <a:stretch>
            <a:fillRect/>
          </a:stretch>
        </p:blipFill>
        <p:spPr>
          <a:xfrm>
            <a:off x="9002434" y="3909061"/>
            <a:ext cx="3103246" cy="2948940"/>
          </a:xfrm>
          <a:prstGeom prst="rect">
            <a:avLst/>
          </a:prstGeom>
        </p:spPr>
      </p:pic>
    </p:spTree>
    <p:extLst>
      <p:ext uri="{BB962C8B-B14F-4D97-AF65-F5344CB8AC3E}">
        <p14:creationId xmlns:p14="http://schemas.microsoft.com/office/powerpoint/2010/main" val="500771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291791" y="364198"/>
            <a:ext cx="11062010" cy="1323439"/>
          </a:xfrm>
          <a:prstGeom prst="rect">
            <a:avLst/>
          </a:prstGeom>
          <a:noFill/>
        </p:spPr>
        <p:txBody>
          <a:bodyPr wrap="square" lIns="91440" tIns="45720" rIns="91440" bIns="45720" rtlCol="0" anchor="t">
            <a:spAutoFit/>
          </a:bodyPr>
          <a:lstStyle/>
          <a:p>
            <a:pPr algn="ctr"/>
            <a:r>
              <a:rPr lang="en-US" sz="4400" dirty="0">
                <a:latin typeface="Gill Sans MT"/>
              </a:rPr>
              <a:t>Prayers of the People  </a:t>
            </a:r>
            <a:r>
              <a:rPr lang="en-US" sz="3600" dirty="0">
                <a:latin typeface="Gill Sans MT"/>
              </a:rPr>
              <a:t>(we sit or kneel)   </a:t>
            </a:r>
            <a:endParaRPr lang="en-US" sz="4400" dirty="0">
              <a:latin typeface="Gill Sans MT" panose="020B0502020104020203" pitchFamily="34" charset="77"/>
            </a:endParaRPr>
          </a:p>
          <a:p>
            <a:pPr algn="ctr"/>
            <a:r>
              <a:rPr lang="en-US" sz="3600" dirty="0">
                <a:latin typeface="Gill Sans MT"/>
              </a:rPr>
              <a:t>led by David Ryder</a:t>
            </a:r>
            <a:endParaRPr lang="en-US" sz="4400" dirty="0">
              <a:latin typeface="Gill Sans MT"/>
            </a:endParaRPr>
          </a:p>
        </p:txBody>
      </p:sp>
      <p:sp>
        <p:nvSpPr>
          <p:cNvPr id="8" name="TextBox 7">
            <a:extLst>
              <a:ext uri="{FF2B5EF4-FFF2-40B4-BE49-F238E27FC236}">
                <a16:creationId xmlns:a16="http://schemas.microsoft.com/office/drawing/2014/main" id="{3E62041F-49E3-AC44-B86B-EA9DBD16610E}"/>
              </a:ext>
            </a:extLst>
          </p:cNvPr>
          <p:cNvSpPr txBox="1"/>
          <p:nvPr/>
        </p:nvSpPr>
        <p:spPr>
          <a:xfrm>
            <a:off x="550127" y="1687637"/>
            <a:ext cx="10545337" cy="5078313"/>
          </a:xfrm>
          <a:prstGeom prst="rect">
            <a:avLst/>
          </a:prstGeom>
          <a:noFill/>
        </p:spPr>
        <p:txBody>
          <a:bodyPr wrap="square" rtlCol="0" anchor="t">
            <a:spAutoFit/>
          </a:bodyPr>
          <a:lstStyle/>
          <a:p>
            <a:pPr fontAlgn="base"/>
            <a:r>
              <a:rPr lang="en-GB" sz="3600">
                <a:latin typeface="Gill Sans MT" panose="020B0502020104020203" pitchFamily="34" charset="77"/>
              </a:rPr>
              <a:t>Let us pray.</a:t>
            </a:r>
          </a:p>
          <a:p>
            <a:pPr fontAlgn="base"/>
            <a:endParaRPr lang="en-GB" sz="2000">
              <a:latin typeface="Gill Sans MT" panose="020B0502020104020203" pitchFamily="34" charset="77"/>
            </a:endParaRPr>
          </a:p>
          <a:p>
            <a:r>
              <a:rPr lang="en-GB" sz="3600">
                <a:latin typeface="Gill Sans MT" panose="020B0502020104020203" pitchFamily="34" charset="77"/>
              </a:rPr>
              <a:t>God of life and love:</a:t>
            </a:r>
          </a:p>
          <a:p>
            <a:r>
              <a:rPr lang="en-GB" sz="3600" b="1">
                <a:latin typeface="Gill Sans MT" panose="020B0502020104020203" pitchFamily="34" charset="77"/>
              </a:rPr>
              <a:t>Graciously hear us.</a:t>
            </a:r>
          </a:p>
          <a:p>
            <a:endParaRPr lang="en-GB" sz="2000">
              <a:latin typeface="Gill Sans MT" panose="020B0502020104020203" pitchFamily="34" charset="77"/>
            </a:endParaRPr>
          </a:p>
          <a:p>
            <a:r>
              <a:rPr lang="en-GB" sz="3600">
                <a:latin typeface="Gill Sans MT" panose="020B0502020104020203" pitchFamily="34" charset="77"/>
              </a:rPr>
              <a:t>Living, suffering, loving God,</a:t>
            </a:r>
          </a:p>
          <a:p>
            <a:r>
              <a:rPr lang="en-GB" sz="3600" b="1">
                <a:latin typeface="Gill Sans MT" panose="020B0502020104020203" pitchFamily="34" charset="77"/>
              </a:rPr>
              <a:t>Hear us and help us </a:t>
            </a:r>
            <a:endParaRPr lang="en-GB" sz="3600">
              <a:latin typeface="Gill Sans MT" panose="020B0502020104020203" pitchFamily="34" charset="77"/>
            </a:endParaRPr>
          </a:p>
          <a:p>
            <a:r>
              <a:rPr lang="en-GB" sz="3600" b="1">
                <a:latin typeface="Gill Sans MT" panose="020B0502020104020203" pitchFamily="34" charset="77"/>
              </a:rPr>
              <a:t>to care for your creation.   </a:t>
            </a:r>
          </a:p>
          <a:p>
            <a:r>
              <a:rPr lang="en-GB" sz="3600" b="1">
                <a:latin typeface="Gill Sans MT" panose="020B0502020104020203" pitchFamily="34" charset="77"/>
              </a:rPr>
              <a:t>Amen.	</a:t>
            </a:r>
            <a:endParaRPr lang="en-GB" sz="3600">
              <a:latin typeface="Gill Sans MT" panose="020B0502020104020203" pitchFamily="34" charset="77"/>
            </a:endParaRPr>
          </a:p>
          <a:p>
            <a:r>
              <a:rPr lang="en-GB" sz="3200" i="1">
                <a:latin typeface="Gill Sans MT" panose="020B0502020104020203" pitchFamily="34" charset="77"/>
              </a:rPr>
              <a:t> 						John Schofield</a:t>
            </a:r>
            <a:endParaRPr lang="en-GB" sz="3200">
              <a:latin typeface="Gill Sans MT" panose="020B0502020104020203" pitchFamily="34" charset="77"/>
            </a:endParaRP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39</a:t>
            </a:fld>
            <a:endParaRPr lang="en-GB"/>
          </a:p>
        </p:txBody>
      </p:sp>
      <p:pic>
        <p:nvPicPr>
          <p:cNvPr id="3" name="Picture 2" descr="A close up of a logo&#10;&#10;Description automatically generated">
            <a:extLst>
              <a:ext uri="{FF2B5EF4-FFF2-40B4-BE49-F238E27FC236}">
                <a16:creationId xmlns:a16="http://schemas.microsoft.com/office/drawing/2014/main" id="{47F3612A-A2F4-0D41-B207-3F8FF75AE92C}"/>
              </a:ext>
            </a:extLst>
          </p:cNvPr>
          <p:cNvPicPr>
            <a:picLocks noChangeAspect="1"/>
          </p:cNvPicPr>
          <p:nvPr/>
        </p:nvPicPr>
        <p:blipFill>
          <a:blip r:embed="rId2"/>
          <a:stretch>
            <a:fillRect/>
          </a:stretch>
        </p:blipFill>
        <p:spPr>
          <a:xfrm>
            <a:off x="9036117" y="3909061"/>
            <a:ext cx="3155883" cy="2948940"/>
          </a:xfrm>
          <a:prstGeom prst="rect">
            <a:avLst/>
          </a:prstGeom>
        </p:spPr>
      </p:pic>
    </p:spTree>
    <p:extLst>
      <p:ext uri="{BB962C8B-B14F-4D97-AF65-F5344CB8AC3E}">
        <p14:creationId xmlns:p14="http://schemas.microsoft.com/office/powerpoint/2010/main" val="2222373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579863" y="479189"/>
            <a:ext cx="11062010" cy="769441"/>
          </a:xfrm>
          <a:prstGeom prst="rect">
            <a:avLst/>
          </a:prstGeom>
          <a:noFill/>
        </p:spPr>
        <p:txBody>
          <a:bodyPr wrap="square" rtlCol="0">
            <a:spAutoFit/>
          </a:bodyPr>
          <a:lstStyle/>
          <a:p>
            <a:pPr algn="ctr"/>
            <a:r>
              <a:rPr lang="en-US" sz="4400">
                <a:latin typeface="Gill Sans MT" panose="020B0502020104020203" pitchFamily="34" charset="77"/>
              </a:rPr>
              <a:t>Welcome</a:t>
            </a:r>
          </a:p>
        </p:txBody>
      </p:sp>
      <p:sp>
        <p:nvSpPr>
          <p:cNvPr id="8" name="TextBox 7">
            <a:extLst>
              <a:ext uri="{FF2B5EF4-FFF2-40B4-BE49-F238E27FC236}">
                <a16:creationId xmlns:a16="http://schemas.microsoft.com/office/drawing/2014/main" id="{3E62041F-49E3-AC44-B86B-EA9DBD16610E}"/>
              </a:ext>
            </a:extLst>
          </p:cNvPr>
          <p:cNvSpPr txBox="1"/>
          <p:nvPr/>
        </p:nvSpPr>
        <p:spPr>
          <a:xfrm>
            <a:off x="356941" y="1535645"/>
            <a:ext cx="11284932" cy="2862322"/>
          </a:xfrm>
          <a:prstGeom prst="rect">
            <a:avLst/>
          </a:prstGeom>
          <a:noFill/>
        </p:spPr>
        <p:txBody>
          <a:bodyPr wrap="square" lIns="91440" tIns="45720" rIns="91440" bIns="45720" rtlCol="0" anchor="t">
            <a:spAutoFit/>
          </a:bodyPr>
          <a:lstStyle/>
          <a:p>
            <a:pPr fontAlgn="base"/>
            <a:r>
              <a:rPr lang="en-GB" sz="3600" dirty="0">
                <a:latin typeface="Gill Sans MT"/>
              </a:rPr>
              <a:t>The President is Rev Dr Beth Keith</a:t>
            </a:r>
          </a:p>
          <a:p>
            <a:r>
              <a:rPr lang="en-GB" sz="3600" dirty="0">
                <a:latin typeface="Gill Sans MT"/>
              </a:rPr>
              <a:t>The Deacon is Jonathan Williamson - Reader</a:t>
            </a:r>
          </a:p>
          <a:p>
            <a:r>
              <a:rPr lang="en-GB" sz="3600" dirty="0">
                <a:latin typeface="Gill Sans MT"/>
              </a:rPr>
              <a:t>The Preacher is Rev Dr Michael Bayley</a:t>
            </a:r>
          </a:p>
          <a:p>
            <a:endParaRPr lang="en-GB" sz="3600" dirty="0">
              <a:latin typeface="Gill Sans MT"/>
              <a:cs typeface="Calibri"/>
            </a:endParaRPr>
          </a:p>
          <a:p>
            <a:pPr fontAlgn="base"/>
            <a:endParaRPr lang="en-GB" sz="3600" dirty="0">
              <a:highlight>
                <a:srgbClr val="FFFF00"/>
              </a:highlight>
              <a:latin typeface="Gill Sans MT"/>
            </a:endParaRPr>
          </a:p>
        </p:txBody>
      </p:sp>
      <p:sp>
        <p:nvSpPr>
          <p:cNvPr id="9" name="Slide Number Placeholder 8">
            <a:extLst>
              <a:ext uri="{FF2B5EF4-FFF2-40B4-BE49-F238E27FC236}">
                <a16:creationId xmlns:a16="http://schemas.microsoft.com/office/drawing/2014/main" id="{E1F7BF50-D3AE-654F-A48F-FDD0F7D15790}"/>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4</a:t>
            </a:fld>
            <a:endParaRPr lang="en-GB"/>
          </a:p>
        </p:txBody>
      </p:sp>
      <p:sp>
        <p:nvSpPr>
          <p:cNvPr id="10" name="TextBox 9">
            <a:extLst>
              <a:ext uri="{FF2B5EF4-FFF2-40B4-BE49-F238E27FC236}">
                <a16:creationId xmlns:a16="http://schemas.microsoft.com/office/drawing/2014/main" id="{2D107CE3-4BBD-3941-8857-3ECCDF5918D9}"/>
              </a:ext>
            </a:extLst>
          </p:cNvPr>
          <p:cNvSpPr txBox="1"/>
          <p:nvPr/>
        </p:nvSpPr>
        <p:spPr>
          <a:xfrm>
            <a:off x="421113" y="5115208"/>
            <a:ext cx="10124068" cy="646331"/>
          </a:xfrm>
          <a:prstGeom prst="rect">
            <a:avLst/>
          </a:prstGeom>
          <a:noFill/>
        </p:spPr>
        <p:txBody>
          <a:bodyPr wrap="square" lIns="91440" tIns="45720" rIns="91440" bIns="45720" rtlCol="0" anchor="t">
            <a:spAutoFit/>
          </a:bodyPr>
          <a:lstStyle/>
          <a:p>
            <a:pPr fontAlgn="base"/>
            <a:r>
              <a:rPr lang="en-GB" sz="3600">
                <a:latin typeface="Gill Sans MT"/>
              </a:rPr>
              <a:t>Welcome and Singing Bowl</a:t>
            </a:r>
          </a:p>
        </p:txBody>
      </p:sp>
      <p:sp>
        <p:nvSpPr>
          <p:cNvPr id="12" name="TextBox 11">
            <a:extLst>
              <a:ext uri="{FF2B5EF4-FFF2-40B4-BE49-F238E27FC236}">
                <a16:creationId xmlns:a16="http://schemas.microsoft.com/office/drawing/2014/main" id="{15F88227-E29D-442B-9FA6-AF907A588182}"/>
              </a:ext>
            </a:extLst>
          </p:cNvPr>
          <p:cNvSpPr txBox="1"/>
          <p:nvPr/>
        </p:nvSpPr>
        <p:spPr>
          <a:xfrm>
            <a:off x="455947" y="5855591"/>
            <a:ext cx="8154654" cy="646331"/>
          </a:xfrm>
          <a:prstGeom prst="rect">
            <a:avLst/>
          </a:prstGeom>
          <a:noFill/>
        </p:spPr>
        <p:txBody>
          <a:bodyPr wrap="square" rtlCol="0">
            <a:spAutoFit/>
          </a:bodyPr>
          <a:lstStyle/>
          <a:p>
            <a:r>
              <a:rPr lang="en-US" sz="3600" i="1">
                <a:latin typeface="Gill Sans MT" panose="020B0502020104020203" pitchFamily="34" charset="77"/>
              </a:rPr>
              <a:t>Followed by a period of quiet reflection</a:t>
            </a:r>
          </a:p>
        </p:txBody>
      </p:sp>
      <p:pic>
        <p:nvPicPr>
          <p:cNvPr id="2" name="Picture 2" descr="A close up of a logo&#10;&#10;Description automatically generated">
            <a:extLst>
              <a:ext uri="{FF2B5EF4-FFF2-40B4-BE49-F238E27FC236}">
                <a16:creationId xmlns:a16="http://schemas.microsoft.com/office/drawing/2014/main" id="{26ABA82C-D9A4-4CE3-CA91-F0F97B0E57C6}"/>
              </a:ext>
            </a:extLst>
          </p:cNvPr>
          <p:cNvPicPr>
            <a:picLocks noChangeAspect="1"/>
          </p:cNvPicPr>
          <p:nvPr/>
        </p:nvPicPr>
        <p:blipFill>
          <a:blip r:embed="rId2"/>
          <a:stretch>
            <a:fillRect/>
          </a:stretch>
        </p:blipFill>
        <p:spPr>
          <a:xfrm>
            <a:off x="9292269" y="4082036"/>
            <a:ext cx="2899731" cy="2712674"/>
          </a:xfrm>
          <a:prstGeom prst="rect">
            <a:avLst/>
          </a:prstGeom>
        </p:spPr>
      </p:pic>
    </p:spTree>
    <p:extLst>
      <p:ext uri="{BB962C8B-B14F-4D97-AF65-F5344CB8AC3E}">
        <p14:creationId xmlns:p14="http://schemas.microsoft.com/office/powerpoint/2010/main" val="3846200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579863" y="579863"/>
            <a:ext cx="11062010" cy="769441"/>
          </a:xfrm>
          <a:prstGeom prst="rect">
            <a:avLst/>
          </a:prstGeom>
          <a:noFill/>
        </p:spPr>
        <p:txBody>
          <a:bodyPr wrap="square" rtlCol="0">
            <a:spAutoFit/>
          </a:bodyPr>
          <a:lstStyle/>
          <a:p>
            <a:pPr algn="ctr"/>
            <a:r>
              <a:rPr lang="en-US" sz="4400">
                <a:latin typeface="Gill Sans MT" panose="020B0502020104020203" pitchFamily="34" charset="77"/>
              </a:rPr>
              <a:t>Greeting of Peace  </a:t>
            </a:r>
            <a:r>
              <a:rPr lang="en-US" sz="3600">
                <a:latin typeface="Gill Sans MT" panose="020B0502020104020203" pitchFamily="34" charset="77"/>
              </a:rPr>
              <a:t>(you are invited to stand)</a:t>
            </a:r>
            <a:endParaRPr lang="en-US" sz="4400">
              <a:latin typeface="Gill Sans MT" panose="020B0502020104020203" pitchFamily="34" charset="77"/>
            </a:endParaRPr>
          </a:p>
        </p:txBody>
      </p:sp>
      <p:sp>
        <p:nvSpPr>
          <p:cNvPr id="8" name="TextBox 7">
            <a:extLst>
              <a:ext uri="{FF2B5EF4-FFF2-40B4-BE49-F238E27FC236}">
                <a16:creationId xmlns:a16="http://schemas.microsoft.com/office/drawing/2014/main" id="{3E62041F-49E3-AC44-B86B-EA9DBD16610E}"/>
              </a:ext>
            </a:extLst>
          </p:cNvPr>
          <p:cNvSpPr txBox="1"/>
          <p:nvPr/>
        </p:nvSpPr>
        <p:spPr>
          <a:xfrm>
            <a:off x="838200" y="1551563"/>
            <a:ext cx="10515600" cy="5078313"/>
          </a:xfrm>
          <a:prstGeom prst="rect">
            <a:avLst/>
          </a:prstGeom>
          <a:noFill/>
        </p:spPr>
        <p:txBody>
          <a:bodyPr wrap="square" rtlCol="0">
            <a:spAutoFit/>
          </a:bodyPr>
          <a:lstStyle/>
          <a:p>
            <a:r>
              <a:rPr lang="en-GB" sz="3600" dirty="0">
                <a:latin typeface="Gill Sans MT" panose="020B0502020104020203" pitchFamily="34" charset="77"/>
              </a:rPr>
              <a:t>Jesus said:</a:t>
            </a:r>
          </a:p>
          <a:p>
            <a:r>
              <a:rPr lang="en-GB" sz="3600" dirty="0">
                <a:latin typeface="Gill Sans MT" panose="020B0502020104020203" pitchFamily="34" charset="77"/>
              </a:rPr>
              <a:t>‘Love one another. </a:t>
            </a:r>
          </a:p>
          <a:p>
            <a:r>
              <a:rPr lang="en-GB" sz="3600" dirty="0">
                <a:latin typeface="Gill Sans MT" panose="020B0502020104020203" pitchFamily="34" charset="77"/>
              </a:rPr>
              <a:t>As I have loved you, so you are to love one another.’</a:t>
            </a:r>
          </a:p>
          <a:p>
            <a:r>
              <a:rPr lang="en-GB" sz="3600" dirty="0">
                <a:latin typeface="Gill Sans MT" panose="020B0502020104020203" pitchFamily="34" charset="77"/>
              </a:rPr>
              <a:t> </a:t>
            </a:r>
          </a:p>
          <a:p>
            <a:r>
              <a:rPr lang="en-GB" sz="3600" dirty="0">
                <a:latin typeface="Gill Sans MT" panose="020B0502020104020203" pitchFamily="34" charset="77"/>
              </a:rPr>
              <a:t>The peace of the Lord be always with you.</a:t>
            </a:r>
          </a:p>
          <a:p>
            <a:r>
              <a:rPr lang="en-GB" sz="3600" b="1" dirty="0">
                <a:latin typeface="Gill Sans MT" panose="020B0502020104020203" pitchFamily="34" charset="77"/>
              </a:rPr>
              <a:t>And also with you.</a:t>
            </a:r>
          </a:p>
          <a:p>
            <a:r>
              <a:rPr lang="en-GB" sz="3600" dirty="0">
                <a:latin typeface="Gill Sans MT" panose="020B0502020104020203" pitchFamily="34" charset="77"/>
              </a:rPr>
              <a:t> </a:t>
            </a:r>
          </a:p>
          <a:p>
            <a:pPr fontAlgn="base"/>
            <a:r>
              <a:rPr lang="en-GB" sz="3600" i="1" dirty="0">
                <a:latin typeface="Gill Sans MT" panose="020B0502020104020203" pitchFamily="34" charset="77"/>
              </a:rPr>
              <a:t>We share a sign of Christ’s peace </a:t>
            </a:r>
          </a:p>
          <a:p>
            <a:pPr fontAlgn="base"/>
            <a:r>
              <a:rPr lang="en-GB" sz="3600" i="1" dirty="0">
                <a:latin typeface="Gill Sans MT" panose="020B0502020104020203" pitchFamily="34" charset="77"/>
              </a:rPr>
              <a:t>with one another</a:t>
            </a:r>
            <a:r>
              <a:rPr lang="en-GB" sz="3600" dirty="0">
                <a:latin typeface="Gill Sans MT" panose="020B0502020104020203" pitchFamily="34" charset="77"/>
              </a:rPr>
              <a:t> </a:t>
            </a: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40</a:t>
            </a:fld>
            <a:endParaRPr lang="en-GB"/>
          </a:p>
        </p:txBody>
      </p:sp>
      <p:pic>
        <p:nvPicPr>
          <p:cNvPr id="3" name="Picture 2" descr="A close up of a logo&#10;&#10;Description automatically generated">
            <a:extLst>
              <a:ext uri="{FF2B5EF4-FFF2-40B4-BE49-F238E27FC236}">
                <a16:creationId xmlns:a16="http://schemas.microsoft.com/office/drawing/2014/main" id="{5ADF77CB-8D26-D84E-91C1-7A8538536061}"/>
              </a:ext>
            </a:extLst>
          </p:cNvPr>
          <p:cNvPicPr>
            <a:picLocks noChangeAspect="1"/>
          </p:cNvPicPr>
          <p:nvPr/>
        </p:nvPicPr>
        <p:blipFill>
          <a:blip r:embed="rId2"/>
          <a:stretch>
            <a:fillRect/>
          </a:stretch>
        </p:blipFill>
        <p:spPr>
          <a:xfrm>
            <a:off x="9236535" y="4023361"/>
            <a:ext cx="2955465" cy="2808912"/>
          </a:xfrm>
          <a:prstGeom prst="rect">
            <a:avLst/>
          </a:prstGeom>
        </p:spPr>
      </p:pic>
    </p:spTree>
    <p:extLst>
      <p:ext uri="{BB962C8B-B14F-4D97-AF65-F5344CB8AC3E}">
        <p14:creationId xmlns:p14="http://schemas.microsoft.com/office/powerpoint/2010/main" val="3317624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336395" y="209954"/>
            <a:ext cx="11062010" cy="769441"/>
          </a:xfrm>
          <a:prstGeom prst="rect">
            <a:avLst/>
          </a:prstGeom>
          <a:noFill/>
        </p:spPr>
        <p:txBody>
          <a:bodyPr wrap="square" rtlCol="0" anchor="t">
            <a:spAutoFit/>
          </a:bodyPr>
          <a:lstStyle/>
          <a:p>
            <a:pPr algn="ctr"/>
            <a:r>
              <a:rPr lang="en-US" sz="4400">
                <a:latin typeface="Gill Sans MT"/>
              </a:rPr>
              <a:t>Offertory Hymn</a:t>
            </a: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41</a:t>
            </a:fld>
            <a:endParaRPr lang="en-GB"/>
          </a:p>
        </p:txBody>
      </p:sp>
      <p:pic>
        <p:nvPicPr>
          <p:cNvPr id="3" name="Picture 2" descr="A close up of text on a white background&#10;&#10;Description automatically generated">
            <a:extLst>
              <a:ext uri="{FF2B5EF4-FFF2-40B4-BE49-F238E27FC236}">
                <a16:creationId xmlns:a16="http://schemas.microsoft.com/office/drawing/2014/main" id="{21D66F98-F024-634B-B2F8-56005970A879}"/>
              </a:ext>
            </a:extLst>
          </p:cNvPr>
          <p:cNvPicPr>
            <a:picLocks noChangeAspect="1"/>
          </p:cNvPicPr>
          <p:nvPr/>
        </p:nvPicPr>
        <p:blipFill>
          <a:blip r:embed="rId2"/>
          <a:stretch>
            <a:fillRect/>
          </a:stretch>
        </p:blipFill>
        <p:spPr>
          <a:xfrm>
            <a:off x="8850104" y="3680460"/>
            <a:ext cx="3341896" cy="3177540"/>
          </a:xfrm>
          <a:prstGeom prst="rect">
            <a:avLst/>
          </a:prstGeom>
        </p:spPr>
      </p:pic>
      <p:sp>
        <p:nvSpPr>
          <p:cNvPr id="11" name="TextBox 10">
            <a:extLst>
              <a:ext uri="{FF2B5EF4-FFF2-40B4-BE49-F238E27FC236}">
                <a16:creationId xmlns:a16="http://schemas.microsoft.com/office/drawing/2014/main" id="{479A5956-1BF9-4C92-8C1E-F16EF6EFF81B}"/>
              </a:ext>
            </a:extLst>
          </p:cNvPr>
          <p:cNvSpPr txBox="1"/>
          <p:nvPr/>
        </p:nvSpPr>
        <p:spPr>
          <a:xfrm>
            <a:off x="5543552" y="1886368"/>
            <a:ext cx="4629148" cy="1579856"/>
          </a:xfrm>
          <a:prstGeom prst="rect">
            <a:avLst/>
          </a:prstGeom>
          <a:noFill/>
        </p:spPr>
        <p:txBody>
          <a:bodyPr wrap="square" lIns="91440" tIns="45720" rIns="91440" bIns="45720" rtlCol="0" anchor="t">
            <a:spAutoFit/>
          </a:bodyPr>
          <a:lstStyle/>
          <a:p>
            <a:r>
              <a:rPr lang="en-US" sz="3200" i="1">
                <a:latin typeface="Gill Sans MT"/>
              </a:rPr>
              <a:t>	</a:t>
            </a:r>
            <a:r>
              <a:rPr lang="en-GB" i="1"/>
              <a:t> </a:t>
            </a:r>
          </a:p>
          <a:p>
            <a:pPr>
              <a:lnSpc>
                <a:spcPct val="107000"/>
              </a:lnSpc>
              <a:spcAft>
                <a:spcPts val="800"/>
              </a:spcAft>
            </a:pPr>
            <a:endParaRPr lang="en-GB" sz="2800" i="1">
              <a:latin typeface="Gill Sans MT"/>
            </a:endParaRPr>
          </a:p>
          <a:p>
            <a:pPr algn="r">
              <a:lnSpc>
                <a:spcPct val="107000"/>
              </a:lnSpc>
              <a:spcAft>
                <a:spcPts val="800"/>
              </a:spcAft>
            </a:pPr>
            <a:endParaRPr lang="en-US" sz="2800" i="1">
              <a:latin typeface="Gill Sans MT"/>
            </a:endParaRPr>
          </a:p>
        </p:txBody>
      </p:sp>
      <p:sp>
        <p:nvSpPr>
          <p:cNvPr id="10" name="TextBox 9">
            <a:extLst>
              <a:ext uri="{FF2B5EF4-FFF2-40B4-BE49-F238E27FC236}">
                <a16:creationId xmlns:a16="http://schemas.microsoft.com/office/drawing/2014/main" id="{404768A7-C209-1F46-BA88-246347240A3B}"/>
              </a:ext>
            </a:extLst>
          </p:cNvPr>
          <p:cNvSpPr txBox="1"/>
          <p:nvPr/>
        </p:nvSpPr>
        <p:spPr>
          <a:xfrm>
            <a:off x="336395" y="1408169"/>
            <a:ext cx="10058400" cy="5632311"/>
          </a:xfrm>
          <a:prstGeom prst="rect">
            <a:avLst/>
          </a:prstGeom>
          <a:noFill/>
        </p:spPr>
        <p:txBody>
          <a:bodyPr wrap="square" lIns="91440" tIns="45720" rIns="91440" bIns="45720" rtlCol="0" anchor="t">
            <a:spAutoFit/>
          </a:bodyPr>
          <a:lstStyle/>
          <a:p>
            <a:r>
              <a:rPr lang="en-GB" sz="3600" dirty="0">
                <a:latin typeface="Gill Sans MT"/>
                <a:ea typeface="+mn-lt"/>
                <a:cs typeface="+mn-lt"/>
              </a:rPr>
              <a:t>O Jesus, I have promised</a:t>
            </a:r>
          </a:p>
          <a:p>
            <a:r>
              <a:rPr lang="en-GB" sz="3600" dirty="0">
                <a:latin typeface="Gill Sans MT"/>
                <a:ea typeface="+mn-lt"/>
                <a:cs typeface="+mn-lt"/>
              </a:rPr>
              <a:t>to serve thee to the end;</a:t>
            </a:r>
          </a:p>
          <a:p>
            <a:r>
              <a:rPr lang="en-GB" sz="3600" dirty="0">
                <a:latin typeface="Gill Sans MT"/>
                <a:ea typeface="+mn-lt"/>
                <a:cs typeface="+mn-lt"/>
              </a:rPr>
              <a:t>be thou for ever near me,</a:t>
            </a:r>
          </a:p>
          <a:p>
            <a:r>
              <a:rPr lang="en-GB" sz="3600" dirty="0">
                <a:latin typeface="Gill Sans MT"/>
                <a:ea typeface="+mn-lt"/>
                <a:cs typeface="+mn-lt"/>
              </a:rPr>
              <a:t>my Master and my Friend:</a:t>
            </a:r>
          </a:p>
          <a:p>
            <a:r>
              <a:rPr lang="en-GB" sz="3600" dirty="0">
                <a:latin typeface="Gill Sans MT"/>
                <a:ea typeface="+mn-lt"/>
                <a:cs typeface="+mn-lt"/>
              </a:rPr>
              <a:t>I shall not fear the battle</a:t>
            </a:r>
          </a:p>
          <a:p>
            <a:r>
              <a:rPr lang="en-GB" sz="3600" dirty="0">
                <a:latin typeface="Gill Sans MT"/>
                <a:ea typeface="+mn-lt"/>
                <a:cs typeface="+mn-lt"/>
              </a:rPr>
              <a:t>if thou art by my side,</a:t>
            </a:r>
          </a:p>
          <a:p>
            <a:r>
              <a:rPr lang="en-GB" sz="3600" dirty="0">
                <a:latin typeface="Gill Sans MT"/>
                <a:ea typeface="+mn-lt"/>
                <a:cs typeface="+mn-lt"/>
              </a:rPr>
              <a:t>nor wander from the pathway</a:t>
            </a:r>
          </a:p>
          <a:p>
            <a:r>
              <a:rPr lang="en-GB" sz="3600" dirty="0">
                <a:latin typeface="Gill Sans MT"/>
                <a:ea typeface="+mn-lt"/>
                <a:cs typeface="+mn-lt"/>
              </a:rPr>
              <a:t>if thou wilt be my guide.</a:t>
            </a:r>
          </a:p>
          <a:p>
            <a:endParaRPr lang="en-US" sz="3600" dirty="0">
              <a:latin typeface="Gill Sans MT"/>
              <a:ea typeface="+mn-lt"/>
              <a:cs typeface="+mn-lt"/>
            </a:endParaRPr>
          </a:p>
          <a:p>
            <a:endParaRPr lang="en-US" sz="3600" dirty="0">
              <a:latin typeface="Gill Sans MT"/>
              <a:ea typeface="+mn-lt"/>
              <a:cs typeface="+mn-lt"/>
            </a:endParaRPr>
          </a:p>
        </p:txBody>
      </p:sp>
    </p:spTree>
    <p:extLst>
      <p:ext uri="{BB962C8B-B14F-4D97-AF65-F5344CB8AC3E}">
        <p14:creationId xmlns:p14="http://schemas.microsoft.com/office/powerpoint/2010/main" val="1427596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804E730B-11D6-8F40-882A-E5FB5BD35328}"/>
              </a:ext>
            </a:extLst>
          </p:cNvPr>
          <p:cNvSpPr>
            <a:spLocks noGrp="1"/>
          </p:cNvSpPr>
          <p:nvPr>
            <p:ph type="sldNum" sz="quarter" idx="12"/>
          </p:nvPr>
        </p:nvSpPr>
        <p:spPr>
          <a:xfrm>
            <a:off x="8610602" y="6171542"/>
            <a:ext cx="2743200" cy="365125"/>
          </a:xfrm>
        </p:spPr>
        <p:txBody>
          <a:bodyPr/>
          <a:lstStyle/>
          <a:p>
            <a:fld id="{5B689AA7-145E-744F-B296-38C6D60DC5BF}" type="slidenum">
              <a:rPr lang="en-GB" smtClean="0"/>
              <a:t>42</a:t>
            </a:fld>
            <a:endParaRPr lang="en-GB"/>
          </a:p>
        </p:txBody>
      </p:sp>
      <p:sp>
        <p:nvSpPr>
          <p:cNvPr id="2" name="TextBox 1">
            <a:extLst>
              <a:ext uri="{FF2B5EF4-FFF2-40B4-BE49-F238E27FC236}">
                <a16:creationId xmlns:a16="http://schemas.microsoft.com/office/drawing/2014/main" id="{CC64762D-ECC5-4E68-AE93-E510D8BCE386}"/>
              </a:ext>
            </a:extLst>
          </p:cNvPr>
          <p:cNvSpPr txBox="1"/>
          <p:nvPr/>
        </p:nvSpPr>
        <p:spPr>
          <a:xfrm>
            <a:off x="381911" y="1166842"/>
            <a:ext cx="11143515" cy="4524315"/>
          </a:xfrm>
          <a:prstGeom prst="rect">
            <a:avLst/>
          </a:prstGeom>
          <a:noFill/>
        </p:spPr>
        <p:txBody>
          <a:bodyPr wrap="square" lIns="91440" tIns="45720" rIns="91440" bIns="45720" rtlCol="0" anchor="t">
            <a:spAutoFit/>
          </a:bodyPr>
          <a:lstStyle/>
          <a:p>
            <a:r>
              <a:rPr lang="en-GB" sz="3600" dirty="0">
                <a:latin typeface="Gill Sans MT"/>
                <a:ea typeface="+mn-lt"/>
                <a:cs typeface="+mn-lt"/>
              </a:rPr>
              <a:t>O let me feel thee near me:</a:t>
            </a:r>
          </a:p>
          <a:p>
            <a:r>
              <a:rPr lang="en-GB" sz="3600" dirty="0">
                <a:latin typeface="Gill Sans MT"/>
                <a:ea typeface="+mn-lt"/>
                <a:cs typeface="+mn-lt"/>
              </a:rPr>
              <a:t>the world is ever near;</a:t>
            </a:r>
          </a:p>
          <a:p>
            <a:r>
              <a:rPr lang="en-GB" sz="3600" dirty="0">
                <a:latin typeface="Gill Sans MT"/>
                <a:ea typeface="+mn-lt"/>
                <a:cs typeface="+mn-lt"/>
              </a:rPr>
              <a:t>I see the sights that dazzle, </a:t>
            </a:r>
          </a:p>
          <a:p>
            <a:r>
              <a:rPr lang="en-GB" sz="3600" dirty="0">
                <a:latin typeface="Gill Sans MT"/>
                <a:ea typeface="+mn-lt"/>
                <a:cs typeface="+mn-lt"/>
              </a:rPr>
              <a:t>the tempting sounds I hear;</a:t>
            </a:r>
          </a:p>
          <a:p>
            <a:r>
              <a:rPr lang="en-GB" sz="3600" dirty="0">
                <a:latin typeface="Gill Sans MT"/>
                <a:ea typeface="+mn-lt"/>
                <a:cs typeface="+mn-lt"/>
              </a:rPr>
              <a:t>my foes are ever near me,</a:t>
            </a:r>
          </a:p>
          <a:p>
            <a:r>
              <a:rPr lang="en-GB" sz="3600" dirty="0">
                <a:latin typeface="Gill Sans MT"/>
                <a:ea typeface="+mn-lt"/>
                <a:cs typeface="+mn-lt"/>
              </a:rPr>
              <a:t>around me, and within;</a:t>
            </a:r>
          </a:p>
          <a:p>
            <a:r>
              <a:rPr lang="en-GB" sz="3600" dirty="0">
                <a:latin typeface="Gill Sans MT"/>
                <a:ea typeface="+mn-lt"/>
                <a:cs typeface="+mn-lt"/>
              </a:rPr>
              <a:t>but, Jesus, draw thou nearer,</a:t>
            </a:r>
          </a:p>
          <a:p>
            <a:r>
              <a:rPr lang="en-GB" sz="3600" dirty="0">
                <a:latin typeface="Gill Sans MT"/>
                <a:ea typeface="+mn-lt"/>
                <a:cs typeface="+mn-lt"/>
              </a:rPr>
              <a:t>and shield my soul from sin.</a:t>
            </a:r>
          </a:p>
        </p:txBody>
      </p:sp>
    </p:spTree>
    <p:extLst>
      <p:ext uri="{BB962C8B-B14F-4D97-AF65-F5344CB8AC3E}">
        <p14:creationId xmlns:p14="http://schemas.microsoft.com/office/powerpoint/2010/main" val="3067000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804E730B-11D6-8F40-882A-E5FB5BD35328}"/>
              </a:ext>
            </a:extLst>
          </p:cNvPr>
          <p:cNvSpPr>
            <a:spLocks noGrp="1"/>
          </p:cNvSpPr>
          <p:nvPr>
            <p:ph type="sldNum" sz="quarter" idx="12"/>
          </p:nvPr>
        </p:nvSpPr>
        <p:spPr>
          <a:xfrm>
            <a:off x="8610602" y="6171542"/>
            <a:ext cx="2743200" cy="365125"/>
          </a:xfrm>
        </p:spPr>
        <p:txBody>
          <a:bodyPr/>
          <a:lstStyle/>
          <a:p>
            <a:fld id="{5B689AA7-145E-744F-B296-38C6D60DC5BF}" type="slidenum">
              <a:rPr lang="en-GB" smtClean="0"/>
              <a:t>43</a:t>
            </a:fld>
            <a:endParaRPr lang="en-GB"/>
          </a:p>
        </p:txBody>
      </p:sp>
      <p:sp>
        <p:nvSpPr>
          <p:cNvPr id="2" name="TextBox 1">
            <a:extLst>
              <a:ext uri="{FF2B5EF4-FFF2-40B4-BE49-F238E27FC236}">
                <a16:creationId xmlns:a16="http://schemas.microsoft.com/office/drawing/2014/main" id="{CC64762D-ECC5-4E68-AE93-E510D8BCE386}"/>
              </a:ext>
            </a:extLst>
          </p:cNvPr>
          <p:cNvSpPr txBox="1"/>
          <p:nvPr/>
        </p:nvSpPr>
        <p:spPr>
          <a:xfrm>
            <a:off x="381911" y="1166842"/>
            <a:ext cx="11143515" cy="4524315"/>
          </a:xfrm>
          <a:prstGeom prst="rect">
            <a:avLst/>
          </a:prstGeom>
          <a:noFill/>
        </p:spPr>
        <p:txBody>
          <a:bodyPr wrap="square" lIns="91440" tIns="45720" rIns="91440" bIns="45720" rtlCol="0" anchor="t">
            <a:spAutoFit/>
          </a:bodyPr>
          <a:lstStyle/>
          <a:p>
            <a:r>
              <a:rPr lang="en-GB" sz="3600" dirty="0">
                <a:latin typeface="Gill Sans MT"/>
                <a:ea typeface="+mn-lt"/>
                <a:cs typeface="+mn-lt"/>
              </a:rPr>
              <a:t>O let me hear thee speaking</a:t>
            </a:r>
          </a:p>
          <a:p>
            <a:r>
              <a:rPr lang="en-GB" sz="3600" dirty="0">
                <a:latin typeface="Gill Sans MT"/>
                <a:ea typeface="+mn-lt"/>
                <a:cs typeface="+mn-lt"/>
              </a:rPr>
              <a:t>in accents clear and still,</a:t>
            </a:r>
          </a:p>
          <a:p>
            <a:r>
              <a:rPr lang="en-GB" sz="3600" dirty="0">
                <a:latin typeface="Gill Sans MT"/>
                <a:ea typeface="+mn-lt"/>
                <a:cs typeface="+mn-lt"/>
              </a:rPr>
              <a:t>above the storms of passion,</a:t>
            </a:r>
          </a:p>
          <a:p>
            <a:r>
              <a:rPr lang="en-GB" sz="3600" dirty="0">
                <a:latin typeface="Gill Sans MT"/>
                <a:ea typeface="+mn-lt"/>
                <a:cs typeface="+mn-lt"/>
              </a:rPr>
              <a:t>the murmurs of self-will;</a:t>
            </a:r>
          </a:p>
          <a:p>
            <a:r>
              <a:rPr lang="en-GB" sz="3600" dirty="0">
                <a:latin typeface="Gill Sans MT"/>
                <a:ea typeface="+mn-lt"/>
                <a:cs typeface="+mn-lt"/>
              </a:rPr>
              <a:t>O speak to reassure me,</a:t>
            </a:r>
          </a:p>
          <a:p>
            <a:r>
              <a:rPr lang="en-GB" sz="3600" dirty="0">
                <a:latin typeface="Gill Sans MT"/>
                <a:ea typeface="+mn-lt"/>
                <a:cs typeface="+mn-lt"/>
              </a:rPr>
              <a:t>to hasten or control;</a:t>
            </a:r>
          </a:p>
          <a:p>
            <a:r>
              <a:rPr lang="en-GB" sz="3600" dirty="0">
                <a:latin typeface="Gill Sans MT"/>
                <a:ea typeface="+mn-lt"/>
                <a:cs typeface="+mn-lt"/>
              </a:rPr>
              <a:t>O speak, and make me listen,</a:t>
            </a:r>
          </a:p>
          <a:p>
            <a:r>
              <a:rPr lang="en-GB" sz="3600" dirty="0">
                <a:latin typeface="Gill Sans MT"/>
                <a:ea typeface="+mn-lt"/>
                <a:cs typeface="+mn-lt"/>
              </a:rPr>
              <a:t>thou guardian of my soul.</a:t>
            </a:r>
          </a:p>
        </p:txBody>
      </p:sp>
    </p:spTree>
    <p:extLst>
      <p:ext uri="{BB962C8B-B14F-4D97-AF65-F5344CB8AC3E}">
        <p14:creationId xmlns:p14="http://schemas.microsoft.com/office/powerpoint/2010/main" val="3726349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804E730B-11D6-8F40-882A-E5FB5BD35328}"/>
              </a:ext>
            </a:extLst>
          </p:cNvPr>
          <p:cNvSpPr>
            <a:spLocks noGrp="1"/>
          </p:cNvSpPr>
          <p:nvPr>
            <p:ph type="sldNum" sz="quarter" idx="12"/>
          </p:nvPr>
        </p:nvSpPr>
        <p:spPr>
          <a:xfrm>
            <a:off x="8610602" y="6171542"/>
            <a:ext cx="2743200" cy="365125"/>
          </a:xfrm>
        </p:spPr>
        <p:txBody>
          <a:bodyPr/>
          <a:lstStyle/>
          <a:p>
            <a:fld id="{5B689AA7-145E-744F-B296-38C6D60DC5BF}" type="slidenum">
              <a:rPr lang="en-GB" smtClean="0"/>
              <a:t>44</a:t>
            </a:fld>
            <a:endParaRPr lang="en-GB"/>
          </a:p>
        </p:txBody>
      </p:sp>
      <p:sp>
        <p:nvSpPr>
          <p:cNvPr id="2" name="TextBox 1">
            <a:extLst>
              <a:ext uri="{FF2B5EF4-FFF2-40B4-BE49-F238E27FC236}">
                <a16:creationId xmlns:a16="http://schemas.microsoft.com/office/drawing/2014/main" id="{CC64762D-ECC5-4E68-AE93-E510D8BCE386}"/>
              </a:ext>
            </a:extLst>
          </p:cNvPr>
          <p:cNvSpPr txBox="1"/>
          <p:nvPr/>
        </p:nvSpPr>
        <p:spPr>
          <a:xfrm>
            <a:off x="381911" y="1166842"/>
            <a:ext cx="11143515" cy="4524315"/>
          </a:xfrm>
          <a:prstGeom prst="rect">
            <a:avLst/>
          </a:prstGeom>
          <a:noFill/>
        </p:spPr>
        <p:txBody>
          <a:bodyPr wrap="square" lIns="91440" tIns="45720" rIns="91440" bIns="45720" rtlCol="0" anchor="t">
            <a:spAutoFit/>
          </a:bodyPr>
          <a:lstStyle/>
          <a:p>
            <a:r>
              <a:rPr lang="en-GB" sz="3600" dirty="0">
                <a:latin typeface="Gill Sans MT"/>
                <a:ea typeface="+mn-lt"/>
                <a:cs typeface="+mn-lt"/>
              </a:rPr>
              <a:t>O Jesus, thou hast promised</a:t>
            </a:r>
          </a:p>
          <a:p>
            <a:r>
              <a:rPr lang="en-GB" sz="3600" dirty="0">
                <a:latin typeface="Gill Sans MT"/>
                <a:ea typeface="+mn-lt"/>
                <a:cs typeface="+mn-lt"/>
              </a:rPr>
              <a:t>to all who follow thee,</a:t>
            </a:r>
          </a:p>
          <a:p>
            <a:r>
              <a:rPr lang="en-GB" sz="3600" dirty="0">
                <a:latin typeface="Gill Sans MT"/>
                <a:ea typeface="+mn-lt"/>
                <a:cs typeface="+mn-lt"/>
              </a:rPr>
              <a:t>that where thou art in glory</a:t>
            </a:r>
          </a:p>
          <a:p>
            <a:r>
              <a:rPr lang="en-GB" sz="3600" dirty="0">
                <a:latin typeface="Gill Sans MT"/>
                <a:ea typeface="+mn-lt"/>
                <a:cs typeface="+mn-lt"/>
              </a:rPr>
              <a:t>there shall thy servant be;</a:t>
            </a:r>
          </a:p>
          <a:p>
            <a:r>
              <a:rPr lang="en-GB" sz="3600" dirty="0">
                <a:latin typeface="Gill Sans MT"/>
                <a:ea typeface="+mn-lt"/>
                <a:cs typeface="+mn-lt"/>
              </a:rPr>
              <a:t>and, Jesus, I have promised</a:t>
            </a:r>
          </a:p>
          <a:p>
            <a:r>
              <a:rPr lang="en-GB" sz="3600" dirty="0">
                <a:latin typeface="Gill Sans MT"/>
                <a:ea typeface="+mn-lt"/>
                <a:cs typeface="+mn-lt"/>
              </a:rPr>
              <a:t>to serve thee to the end:</a:t>
            </a:r>
          </a:p>
          <a:p>
            <a:r>
              <a:rPr lang="en-GB" sz="3600" dirty="0">
                <a:latin typeface="Gill Sans MT"/>
                <a:ea typeface="+mn-lt"/>
                <a:cs typeface="+mn-lt"/>
              </a:rPr>
              <a:t>O give me grace to follow,</a:t>
            </a:r>
          </a:p>
          <a:p>
            <a:r>
              <a:rPr lang="en-GB" sz="3600" dirty="0">
                <a:latin typeface="Gill Sans MT"/>
                <a:ea typeface="+mn-lt"/>
                <a:cs typeface="+mn-lt"/>
              </a:rPr>
              <a:t>my Master and my Friend.</a:t>
            </a:r>
          </a:p>
        </p:txBody>
      </p:sp>
    </p:spTree>
    <p:extLst>
      <p:ext uri="{BB962C8B-B14F-4D97-AF65-F5344CB8AC3E}">
        <p14:creationId xmlns:p14="http://schemas.microsoft.com/office/powerpoint/2010/main" val="3987557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804E730B-11D6-8F40-882A-E5FB5BD35328}"/>
              </a:ext>
            </a:extLst>
          </p:cNvPr>
          <p:cNvSpPr>
            <a:spLocks noGrp="1"/>
          </p:cNvSpPr>
          <p:nvPr>
            <p:ph type="sldNum" sz="quarter" idx="12"/>
          </p:nvPr>
        </p:nvSpPr>
        <p:spPr>
          <a:xfrm>
            <a:off x="8610602" y="6171542"/>
            <a:ext cx="2743200" cy="365125"/>
          </a:xfrm>
        </p:spPr>
        <p:txBody>
          <a:bodyPr/>
          <a:lstStyle/>
          <a:p>
            <a:fld id="{5B689AA7-145E-744F-B296-38C6D60DC5BF}" type="slidenum">
              <a:rPr lang="en-GB" smtClean="0"/>
              <a:t>45</a:t>
            </a:fld>
            <a:endParaRPr lang="en-GB"/>
          </a:p>
        </p:txBody>
      </p:sp>
      <p:sp>
        <p:nvSpPr>
          <p:cNvPr id="2" name="TextBox 1">
            <a:extLst>
              <a:ext uri="{FF2B5EF4-FFF2-40B4-BE49-F238E27FC236}">
                <a16:creationId xmlns:a16="http://schemas.microsoft.com/office/drawing/2014/main" id="{CC64762D-ECC5-4E68-AE93-E510D8BCE386}"/>
              </a:ext>
            </a:extLst>
          </p:cNvPr>
          <p:cNvSpPr txBox="1"/>
          <p:nvPr/>
        </p:nvSpPr>
        <p:spPr>
          <a:xfrm>
            <a:off x="400572" y="931646"/>
            <a:ext cx="11143515" cy="4524315"/>
          </a:xfrm>
          <a:prstGeom prst="rect">
            <a:avLst/>
          </a:prstGeom>
          <a:noFill/>
        </p:spPr>
        <p:txBody>
          <a:bodyPr wrap="square" lIns="91440" tIns="45720" rIns="91440" bIns="45720" rtlCol="0" anchor="t">
            <a:spAutoFit/>
          </a:bodyPr>
          <a:lstStyle/>
          <a:p>
            <a:r>
              <a:rPr lang="en-GB" sz="3600" dirty="0">
                <a:latin typeface="Gill Sans MT"/>
                <a:ea typeface="+mn-lt"/>
                <a:cs typeface="+mn-lt"/>
              </a:rPr>
              <a:t>O let me see thy foot-marks,</a:t>
            </a:r>
          </a:p>
          <a:p>
            <a:r>
              <a:rPr lang="en-GB" sz="3600" dirty="0">
                <a:latin typeface="Gill Sans MT"/>
                <a:ea typeface="+mn-lt"/>
                <a:cs typeface="+mn-lt"/>
              </a:rPr>
              <a:t>and in them plant mine own;</a:t>
            </a:r>
          </a:p>
          <a:p>
            <a:r>
              <a:rPr lang="en-GB" sz="3600" dirty="0">
                <a:latin typeface="Gill Sans MT"/>
                <a:ea typeface="+mn-lt"/>
                <a:cs typeface="+mn-lt"/>
              </a:rPr>
              <a:t>my hope to follow duly</a:t>
            </a:r>
          </a:p>
          <a:p>
            <a:r>
              <a:rPr lang="en-GB" sz="3600" dirty="0">
                <a:latin typeface="Gill Sans MT"/>
                <a:ea typeface="+mn-lt"/>
                <a:cs typeface="+mn-lt"/>
              </a:rPr>
              <a:t>is in thy strength alone:</a:t>
            </a:r>
          </a:p>
          <a:p>
            <a:r>
              <a:rPr lang="en-GB" sz="3600" dirty="0">
                <a:latin typeface="Gill Sans MT"/>
                <a:ea typeface="+mn-lt"/>
                <a:cs typeface="+mn-lt"/>
              </a:rPr>
              <a:t>O guide me, call me, draw me,</a:t>
            </a:r>
          </a:p>
          <a:p>
            <a:r>
              <a:rPr lang="en-GB" sz="3600" dirty="0">
                <a:latin typeface="Gill Sans MT"/>
                <a:ea typeface="+mn-lt"/>
                <a:cs typeface="+mn-lt"/>
              </a:rPr>
              <a:t>uphold me to the end;</a:t>
            </a:r>
          </a:p>
          <a:p>
            <a:r>
              <a:rPr lang="en-GB" sz="3600" dirty="0">
                <a:latin typeface="Gill Sans MT"/>
                <a:ea typeface="+mn-lt"/>
                <a:cs typeface="+mn-lt"/>
              </a:rPr>
              <a:t>and then in heaven receive me,</a:t>
            </a:r>
          </a:p>
          <a:p>
            <a:r>
              <a:rPr lang="en-GB" sz="3600" dirty="0">
                <a:latin typeface="Gill Sans MT"/>
                <a:ea typeface="+mn-lt"/>
                <a:cs typeface="+mn-lt"/>
              </a:rPr>
              <a:t>my Saviour and my Friend.</a:t>
            </a:r>
          </a:p>
        </p:txBody>
      </p:sp>
      <p:sp>
        <p:nvSpPr>
          <p:cNvPr id="3" name="TextBox 2">
            <a:extLst>
              <a:ext uri="{FF2B5EF4-FFF2-40B4-BE49-F238E27FC236}">
                <a16:creationId xmlns:a16="http://schemas.microsoft.com/office/drawing/2014/main" id="{05A87BC1-8B10-31EF-EDA3-B477D3891189}"/>
              </a:ext>
            </a:extLst>
          </p:cNvPr>
          <p:cNvSpPr txBox="1"/>
          <p:nvPr/>
        </p:nvSpPr>
        <p:spPr>
          <a:xfrm>
            <a:off x="5782044" y="5121254"/>
            <a:ext cx="11143515" cy="1384995"/>
          </a:xfrm>
          <a:prstGeom prst="rect">
            <a:avLst/>
          </a:prstGeom>
          <a:noFill/>
        </p:spPr>
        <p:txBody>
          <a:bodyPr wrap="square" lIns="91440" tIns="45720" rIns="91440" bIns="45720" rtlCol="0" anchor="t">
            <a:spAutoFit/>
          </a:bodyPr>
          <a:lstStyle/>
          <a:p>
            <a:r>
              <a:rPr lang="en-GB" sz="2800" i="1" dirty="0">
                <a:latin typeface="Gill Sans MT"/>
                <a:ea typeface="+mn-lt"/>
                <a:cs typeface="+mn-lt"/>
              </a:rPr>
              <a:t>John Ernest Bode (1816 - 1874)</a:t>
            </a:r>
          </a:p>
          <a:p>
            <a:r>
              <a:rPr lang="en-GB" sz="2800" i="1" dirty="0">
                <a:latin typeface="Gill Sans MT"/>
                <a:ea typeface="+mn-lt"/>
                <a:cs typeface="+mn-lt"/>
              </a:rPr>
              <a:t>William Harold Ferguson (1874 - 1950)</a:t>
            </a:r>
          </a:p>
          <a:p>
            <a:r>
              <a:rPr lang="en-GB" sz="2800" i="1" dirty="0">
                <a:latin typeface="Gill Sans MT"/>
                <a:ea typeface="+mn-lt"/>
                <a:cs typeface="+mn-lt"/>
              </a:rPr>
              <a:t>Tune: Wolvercote</a:t>
            </a:r>
          </a:p>
        </p:txBody>
      </p:sp>
    </p:spTree>
    <p:extLst>
      <p:ext uri="{BB962C8B-B14F-4D97-AF65-F5344CB8AC3E}">
        <p14:creationId xmlns:p14="http://schemas.microsoft.com/office/powerpoint/2010/main" val="51987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579863" y="255974"/>
            <a:ext cx="11062010" cy="769441"/>
          </a:xfrm>
          <a:prstGeom prst="rect">
            <a:avLst/>
          </a:prstGeom>
          <a:noFill/>
        </p:spPr>
        <p:txBody>
          <a:bodyPr wrap="square" rtlCol="0">
            <a:spAutoFit/>
          </a:bodyPr>
          <a:lstStyle/>
          <a:p>
            <a:pPr algn="ctr"/>
            <a:r>
              <a:rPr lang="en-US" sz="4400">
                <a:latin typeface="Gill Sans MT" panose="020B0502020104020203" pitchFamily="34" charset="77"/>
              </a:rPr>
              <a:t>Abiding</a:t>
            </a:r>
          </a:p>
        </p:txBody>
      </p:sp>
      <p:sp>
        <p:nvSpPr>
          <p:cNvPr id="8" name="TextBox 7">
            <a:extLst>
              <a:ext uri="{FF2B5EF4-FFF2-40B4-BE49-F238E27FC236}">
                <a16:creationId xmlns:a16="http://schemas.microsoft.com/office/drawing/2014/main" id="{3E62041F-49E3-AC44-B86B-EA9DBD16610E}"/>
              </a:ext>
            </a:extLst>
          </p:cNvPr>
          <p:cNvSpPr txBox="1"/>
          <p:nvPr/>
        </p:nvSpPr>
        <p:spPr>
          <a:xfrm>
            <a:off x="550127" y="640694"/>
            <a:ext cx="11579823" cy="6001643"/>
          </a:xfrm>
          <a:prstGeom prst="rect">
            <a:avLst/>
          </a:prstGeom>
          <a:noFill/>
        </p:spPr>
        <p:txBody>
          <a:bodyPr wrap="square" rtlCol="0">
            <a:spAutoFit/>
          </a:bodyPr>
          <a:lstStyle/>
          <a:p>
            <a:pPr fontAlgn="base"/>
            <a:r>
              <a:rPr lang="en-GB" sz="3600">
                <a:latin typeface="Gill Sans MT" panose="020B0502020104020203" pitchFamily="34" charset="77"/>
              </a:rPr>
              <a:t>Preparation </a:t>
            </a:r>
          </a:p>
          <a:p>
            <a:pPr fontAlgn="base"/>
            <a:endParaRPr lang="en-GB" sz="1600">
              <a:latin typeface="Gill Sans MT" panose="020B0502020104020203" pitchFamily="34" charset="77"/>
            </a:endParaRPr>
          </a:p>
          <a:p>
            <a:pPr marL="180340"/>
            <a:r>
              <a:rPr lang="en-GB" sz="3600">
                <a:latin typeface="Gill Sans MT" panose="020B0502020104020203" pitchFamily="34" charset="0"/>
                <a:ea typeface="Times New Roman" panose="02020603050405020304" pitchFamily="18" charset="0"/>
                <a:cs typeface="Arial" panose="020B0604020202020204" pitchFamily="34" charset="0"/>
              </a:rPr>
              <a:t>Creator God, give us a heart for simple things;</a:t>
            </a:r>
          </a:p>
          <a:p>
            <a:pPr marL="180340"/>
            <a:endParaRPr lang="en-GB" sz="1200" b="1">
              <a:latin typeface="Gill Sans MT" panose="020B0502020104020203" pitchFamily="34" charset="0"/>
              <a:ea typeface="Times New Roman" panose="02020603050405020304" pitchFamily="18" charset="0"/>
              <a:cs typeface="Arial" panose="020B0604020202020204" pitchFamily="34" charset="0"/>
            </a:endParaRPr>
          </a:p>
          <a:p>
            <a:pPr marL="180340"/>
            <a:r>
              <a:rPr lang="en-GB" sz="3600" b="1">
                <a:latin typeface="Gill Sans MT" panose="020B0502020104020203" pitchFamily="34" charset="0"/>
                <a:ea typeface="Times New Roman" panose="02020603050405020304" pitchFamily="18" charset="0"/>
                <a:cs typeface="Arial" panose="020B0604020202020204" pitchFamily="34" charset="0"/>
              </a:rPr>
              <a:t>Love and laughter,</a:t>
            </a:r>
          </a:p>
          <a:p>
            <a:pPr marL="180340"/>
            <a:r>
              <a:rPr lang="en-GB" sz="3600" b="1">
                <a:latin typeface="Gill Sans MT" panose="020B0502020104020203" pitchFamily="34" charset="0"/>
                <a:ea typeface="Times New Roman" panose="02020603050405020304" pitchFamily="18" charset="0"/>
                <a:cs typeface="Arial" panose="020B0604020202020204" pitchFamily="34" charset="0"/>
              </a:rPr>
              <a:t>Bread and wine,</a:t>
            </a:r>
          </a:p>
          <a:p>
            <a:pPr marL="180340"/>
            <a:r>
              <a:rPr lang="en-GB" sz="3600" b="1">
                <a:latin typeface="Gill Sans MT" panose="020B0502020104020203" pitchFamily="34" charset="0"/>
                <a:ea typeface="Times New Roman" panose="02020603050405020304" pitchFamily="18" charset="0"/>
                <a:cs typeface="Arial" panose="020B0604020202020204" pitchFamily="34" charset="0"/>
              </a:rPr>
              <a:t>Tales and dreams.</a:t>
            </a:r>
          </a:p>
          <a:p>
            <a:pPr marL="180340"/>
            <a:endParaRPr lang="en-GB" sz="2000">
              <a:latin typeface="Gill Sans MT"/>
              <a:ea typeface="Times New Roman" panose="02020603050405020304" pitchFamily="18" charset="0"/>
              <a:cs typeface="Arial"/>
            </a:endParaRPr>
          </a:p>
          <a:p>
            <a:pPr marL="180340"/>
            <a:r>
              <a:rPr lang="en-GB" sz="3600">
                <a:latin typeface="Gill Sans MT"/>
                <a:ea typeface="Times New Roman" panose="02020603050405020304" pitchFamily="18" charset="0"/>
                <a:cs typeface="Arial"/>
              </a:rPr>
              <a:t>Fill our lives with green and growing hope,</a:t>
            </a:r>
          </a:p>
          <a:p>
            <a:pPr marL="180340"/>
            <a:endParaRPr lang="en-GB" sz="1200" b="1">
              <a:latin typeface="Gill Sans MT"/>
              <a:ea typeface="Times New Roman" panose="02020603050405020304" pitchFamily="18" charset="0"/>
              <a:cs typeface="Arial"/>
            </a:endParaRPr>
          </a:p>
          <a:p>
            <a:pPr marL="180340"/>
            <a:r>
              <a:rPr lang="en-GB" sz="3600" b="1">
                <a:latin typeface="Gill Sans MT"/>
                <a:ea typeface="Times New Roman" panose="02020603050405020304" pitchFamily="18" charset="0"/>
                <a:cs typeface="Arial"/>
              </a:rPr>
              <a:t>Make us a people of justice</a:t>
            </a:r>
          </a:p>
          <a:p>
            <a:pPr marL="180340"/>
            <a:r>
              <a:rPr lang="en-GB" sz="3600" b="1">
                <a:latin typeface="Gill Sans MT" panose="020B0502020104020203" pitchFamily="34" charset="0"/>
                <a:ea typeface="Times New Roman" panose="02020603050405020304" pitchFamily="18" charset="0"/>
                <a:cs typeface="Arial" panose="020B0604020202020204" pitchFamily="34" charset="0"/>
              </a:rPr>
              <a:t>whose song is Alleluia</a:t>
            </a:r>
          </a:p>
          <a:p>
            <a:pPr marL="180340"/>
            <a:r>
              <a:rPr lang="en-GB" sz="3600" b="1">
                <a:latin typeface="Gill Sans MT" panose="020B0502020104020203" pitchFamily="34" charset="0"/>
                <a:ea typeface="Times New Roman" panose="02020603050405020304" pitchFamily="18" charset="0"/>
                <a:cs typeface="Arial" panose="020B0604020202020204" pitchFamily="34" charset="0"/>
              </a:rPr>
              <a:t>and whose name breathes love.  Amen.</a:t>
            </a: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46</a:t>
            </a:fld>
            <a:endParaRPr lang="en-GB"/>
          </a:p>
        </p:txBody>
      </p:sp>
    </p:spTree>
    <p:extLst>
      <p:ext uri="{BB962C8B-B14F-4D97-AF65-F5344CB8AC3E}">
        <p14:creationId xmlns:p14="http://schemas.microsoft.com/office/powerpoint/2010/main" val="710820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579863" y="323385"/>
            <a:ext cx="11062010" cy="769441"/>
          </a:xfrm>
          <a:prstGeom prst="rect">
            <a:avLst/>
          </a:prstGeom>
          <a:noFill/>
        </p:spPr>
        <p:txBody>
          <a:bodyPr wrap="square" rtlCol="0">
            <a:spAutoFit/>
          </a:bodyPr>
          <a:lstStyle/>
          <a:p>
            <a:pPr algn="ctr"/>
            <a:r>
              <a:rPr lang="en-US" sz="4400">
                <a:latin typeface="Gill Sans MT" panose="020B0502020104020203" pitchFamily="34" charset="77"/>
              </a:rPr>
              <a:t>The Great Prayer of Thanksgiving</a:t>
            </a:r>
          </a:p>
        </p:txBody>
      </p:sp>
      <p:sp>
        <p:nvSpPr>
          <p:cNvPr id="8" name="TextBox 7">
            <a:extLst>
              <a:ext uri="{FF2B5EF4-FFF2-40B4-BE49-F238E27FC236}">
                <a16:creationId xmlns:a16="http://schemas.microsoft.com/office/drawing/2014/main" id="{3E62041F-49E3-AC44-B86B-EA9DBD16610E}"/>
              </a:ext>
            </a:extLst>
          </p:cNvPr>
          <p:cNvSpPr txBox="1"/>
          <p:nvPr/>
        </p:nvSpPr>
        <p:spPr>
          <a:xfrm>
            <a:off x="579863" y="1242644"/>
            <a:ext cx="10515600" cy="5078313"/>
          </a:xfrm>
          <a:prstGeom prst="rect">
            <a:avLst/>
          </a:prstGeom>
          <a:noFill/>
        </p:spPr>
        <p:txBody>
          <a:bodyPr wrap="square" rtlCol="0">
            <a:spAutoFit/>
          </a:bodyPr>
          <a:lstStyle/>
          <a:p>
            <a:pPr fontAlgn="base"/>
            <a:r>
              <a:rPr lang="en-GB" sz="3600">
                <a:latin typeface="Gill Sans MT" panose="020B0502020104020203" pitchFamily="34" charset="77"/>
              </a:rPr>
              <a:t>Let us pray                  W</a:t>
            </a:r>
            <a:r>
              <a:rPr lang="en-GB" sz="3600" i="1">
                <a:latin typeface="Gill Sans MT" panose="020B0502020104020203" pitchFamily="34" charset="77"/>
              </a:rPr>
              <a:t>e sit</a:t>
            </a:r>
          </a:p>
          <a:p>
            <a:pPr fontAlgn="base"/>
            <a:r>
              <a:rPr lang="en-GB" sz="2400">
                <a:latin typeface="Gill Sans MT" panose="020B0502020104020203" pitchFamily="34" charset="77"/>
              </a:rPr>
              <a:t> </a:t>
            </a:r>
          </a:p>
          <a:p>
            <a:pPr fontAlgn="base"/>
            <a:r>
              <a:rPr lang="en-GB" sz="3600">
                <a:latin typeface="Gill Sans MT" panose="020B0502020104020203" pitchFamily="34" charset="77"/>
              </a:rPr>
              <a:t>May God be with you. </a:t>
            </a:r>
          </a:p>
          <a:p>
            <a:pPr fontAlgn="base"/>
            <a:r>
              <a:rPr lang="en-GB" sz="3600" b="1">
                <a:latin typeface="Gill Sans MT" panose="020B0502020104020203" pitchFamily="34" charset="77"/>
              </a:rPr>
              <a:t>And also with you.</a:t>
            </a:r>
            <a:r>
              <a:rPr lang="en-GB" sz="3600">
                <a:latin typeface="Gill Sans MT" panose="020B0502020104020203" pitchFamily="34" charset="77"/>
              </a:rPr>
              <a:t> </a:t>
            </a:r>
          </a:p>
          <a:p>
            <a:pPr fontAlgn="base"/>
            <a:r>
              <a:rPr lang="en-GB" sz="2400">
                <a:latin typeface="Gill Sans MT" panose="020B0502020104020203" pitchFamily="34" charset="77"/>
              </a:rPr>
              <a:t> </a:t>
            </a:r>
          </a:p>
          <a:p>
            <a:pPr fontAlgn="base"/>
            <a:r>
              <a:rPr lang="en-GB" sz="3600">
                <a:latin typeface="Gill Sans MT" panose="020B0502020104020203" pitchFamily="34" charset="77"/>
              </a:rPr>
              <a:t>Lift up your hearts. </a:t>
            </a:r>
          </a:p>
          <a:p>
            <a:pPr fontAlgn="base"/>
            <a:r>
              <a:rPr lang="en-GB" sz="3600" b="1">
                <a:latin typeface="Gill Sans MT" panose="020B0502020104020203" pitchFamily="34" charset="77"/>
              </a:rPr>
              <a:t>We lift them to God</a:t>
            </a:r>
            <a:r>
              <a:rPr lang="en-GB" sz="3600">
                <a:latin typeface="Gill Sans MT" panose="020B0502020104020203" pitchFamily="34" charset="77"/>
              </a:rPr>
              <a:t>. </a:t>
            </a:r>
          </a:p>
          <a:p>
            <a:pPr fontAlgn="base"/>
            <a:r>
              <a:rPr lang="en-GB" sz="2400">
                <a:latin typeface="Gill Sans MT" panose="020B0502020104020203" pitchFamily="34" charset="77"/>
              </a:rPr>
              <a:t> </a:t>
            </a:r>
          </a:p>
          <a:p>
            <a:pPr fontAlgn="base"/>
            <a:r>
              <a:rPr lang="en-GB" sz="3600">
                <a:latin typeface="Gill Sans MT" panose="020B0502020104020203" pitchFamily="34" charset="77"/>
              </a:rPr>
              <a:t>Let us give thanks to our gracious God. </a:t>
            </a:r>
          </a:p>
          <a:p>
            <a:pPr fontAlgn="base"/>
            <a:r>
              <a:rPr lang="en-GB" sz="3600" b="1">
                <a:latin typeface="Gill Sans MT" panose="020B0502020104020203" pitchFamily="34" charset="77"/>
              </a:rPr>
              <a:t>It is right to give thanks and praise.</a:t>
            </a:r>
            <a:r>
              <a:rPr lang="en-GB" sz="3600">
                <a:latin typeface="Gill Sans MT" panose="020B0502020104020203" pitchFamily="34" charset="77"/>
              </a:rPr>
              <a:t> </a:t>
            </a: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47</a:t>
            </a:fld>
            <a:endParaRPr lang="en-GB"/>
          </a:p>
        </p:txBody>
      </p:sp>
      <p:pic>
        <p:nvPicPr>
          <p:cNvPr id="3" name="Picture 2" descr="A close up of a logo&#10;&#10;Description automatically generated">
            <a:extLst>
              <a:ext uri="{FF2B5EF4-FFF2-40B4-BE49-F238E27FC236}">
                <a16:creationId xmlns:a16="http://schemas.microsoft.com/office/drawing/2014/main" id="{194F7AA7-54A4-B043-A5A1-1C7384D78C78}"/>
              </a:ext>
            </a:extLst>
          </p:cNvPr>
          <p:cNvPicPr>
            <a:picLocks noChangeAspect="1"/>
          </p:cNvPicPr>
          <p:nvPr/>
        </p:nvPicPr>
        <p:blipFill>
          <a:blip r:embed="rId2"/>
          <a:stretch>
            <a:fillRect/>
          </a:stretch>
        </p:blipFill>
        <p:spPr>
          <a:xfrm>
            <a:off x="8774558" y="3657600"/>
            <a:ext cx="3417441" cy="3174671"/>
          </a:xfrm>
          <a:prstGeom prst="rect">
            <a:avLst/>
          </a:prstGeom>
        </p:spPr>
      </p:pic>
    </p:spTree>
    <p:extLst>
      <p:ext uri="{BB962C8B-B14F-4D97-AF65-F5344CB8AC3E}">
        <p14:creationId xmlns:p14="http://schemas.microsoft.com/office/powerpoint/2010/main" val="3645190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62041F-49E3-AC44-B86B-EA9DBD16610E}"/>
              </a:ext>
            </a:extLst>
          </p:cNvPr>
          <p:cNvSpPr txBox="1"/>
          <p:nvPr/>
        </p:nvSpPr>
        <p:spPr>
          <a:xfrm>
            <a:off x="838201" y="512927"/>
            <a:ext cx="10515600" cy="6186309"/>
          </a:xfrm>
          <a:prstGeom prst="rect">
            <a:avLst/>
          </a:prstGeom>
          <a:noFill/>
        </p:spPr>
        <p:txBody>
          <a:bodyPr wrap="square" rtlCol="0">
            <a:spAutoFit/>
          </a:bodyPr>
          <a:lstStyle/>
          <a:p>
            <a:r>
              <a:rPr lang="en-GB" sz="3600">
                <a:latin typeface="Gill Sans MT" panose="020B0502020104020203" pitchFamily="34" charset="77"/>
              </a:rPr>
              <a:t>Lifegiving God, your word speaks in the void,</a:t>
            </a:r>
          </a:p>
          <a:p>
            <a:r>
              <a:rPr lang="en-GB" sz="3600">
                <a:latin typeface="Gill Sans MT" panose="020B0502020104020203" pitchFamily="34" charset="77"/>
              </a:rPr>
              <a:t>calling into being things that are not,</a:t>
            </a:r>
          </a:p>
          <a:p>
            <a:r>
              <a:rPr lang="en-GB" sz="3600">
                <a:latin typeface="Gill Sans MT" panose="020B0502020104020203" pitchFamily="34" charset="77"/>
              </a:rPr>
              <a:t>inviting us to share your work of creation.</a:t>
            </a:r>
          </a:p>
          <a:p>
            <a:endParaRPr lang="en-GB" sz="3600">
              <a:latin typeface="Gill Sans MT" panose="020B0502020104020203" pitchFamily="34" charset="77"/>
            </a:endParaRPr>
          </a:p>
          <a:p>
            <a:r>
              <a:rPr lang="en-GB" sz="3600">
                <a:latin typeface="Gill Sans MT" panose="020B0502020104020203" pitchFamily="34" charset="77"/>
              </a:rPr>
              <a:t>We thank you for the ages long</a:t>
            </a:r>
          </a:p>
          <a:p>
            <a:r>
              <a:rPr lang="en-GB" sz="3600">
                <a:latin typeface="Gill Sans MT" panose="020B0502020104020203" pitchFamily="34" charset="77"/>
              </a:rPr>
              <a:t>of gathering stars</a:t>
            </a:r>
          </a:p>
          <a:p>
            <a:r>
              <a:rPr lang="en-GB" sz="3600">
                <a:latin typeface="Gill Sans MT" panose="020B0502020104020203" pitchFamily="34" charset="77"/>
              </a:rPr>
              <a:t>and cooling earth,</a:t>
            </a:r>
          </a:p>
          <a:p>
            <a:r>
              <a:rPr lang="en-GB" sz="3600">
                <a:latin typeface="Gill Sans MT" panose="020B0502020104020203" pitchFamily="34" charset="77"/>
              </a:rPr>
              <a:t>of life evolving</a:t>
            </a:r>
          </a:p>
          <a:p>
            <a:r>
              <a:rPr lang="en-GB" sz="3600">
                <a:latin typeface="Gill Sans MT" panose="020B0502020104020203" pitchFamily="34" charset="77"/>
              </a:rPr>
              <a:t>and waking eyes of wonder.</a:t>
            </a:r>
          </a:p>
          <a:p>
            <a:r>
              <a:rPr lang="en-GB" sz="3600">
                <a:latin typeface="Gill Sans MT" panose="020B0502020104020203" pitchFamily="34" charset="77"/>
              </a:rPr>
              <a:t> </a:t>
            </a:r>
          </a:p>
          <a:p>
            <a:endParaRPr lang="en-GB" sz="3600">
              <a:latin typeface="Gill Sans MT" panose="020B0502020104020203" pitchFamily="34" charset="77"/>
            </a:endParaRP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48</a:t>
            </a:fld>
            <a:endParaRPr lang="en-GB"/>
          </a:p>
        </p:txBody>
      </p:sp>
    </p:spTree>
    <p:extLst>
      <p:ext uri="{BB962C8B-B14F-4D97-AF65-F5344CB8AC3E}">
        <p14:creationId xmlns:p14="http://schemas.microsoft.com/office/powerpoint/2010/main" val="17784529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62041F-49E3-AC44-B86B-EA9DBD16610E}"/>
              </a:ext>
            </a:extLst>
          </p:cNvPr>
          <p:cNvSpPr txBox="1"/>
          <p:nvPr/>
        </p:nvSpPr>
        <p:spPr>
          <a:xfrm>
            <a:off x="838201" y="512927"/>
            <a:ext cx="10515600" cy="5940088"/>
          </a:xfrm>
          <a:prstGeom prst="rect">
            <a:avLst/>
          </a:prstGeom>
          <a:noFill/>
        </p:spPr>
        <p:txBody>
          <a:bodyPr wrap="square" rtlCol="0">
            <a:spAutoFit/>
          </a:bodyPr>
          <a:lstStyle/>
          <a:p>
            <a:r>
              <a:rPr lang="en-GB" sz="3600">
                <a:latin typeface="Gill Sans MT" panose="020B0502020104020203" pitchFamily="34" charset="77"/>
              </a:rPr>
              <a:t>We thank you for creatures </a:t>
            </a:r>
          </a:p>
          <a:p>
            <a:r>
              <a:rPr lang="en-GB" sz="3600">
                <a:latin typeface="Gill Sans MT" panose="020B0502020104020203" pitchFamily="34" charset="77"/>
              </a:rPr>
              <a:t>with whom we share the world</a:t>
            </a:r>
          </a:p>
          <a:p>
            <a:r>
              <a:rPr lang="en-GB" sz="3600">
                <a:latin typeface="Gill Sans MT" panose="020B0502020104020203" pitchFamily="34" charset="77"/>
              </a:rPr>
              <a:t>for their lives so different from our own</a:t>
            </a:r>
          </a:p>
          <a:p>
            <a:r>
              <a:rPr lang="en-GB" sz="3600">
                <a:latin typeface="Gill Sans MT" panose="020B0502020104020203" pitchFamily="34" charset="77"/>
              </a:rPr>
              <a:t>and the richness they reveal.</a:t>
            </a:r>
          </a:p>
          <a:p>
            <a:endParaRPr lang="en-GB" sz="2000">
              <a:latin typeface="Gill Sans MT" panose="020B0502020104020203" pitchFamily="34" charset="77"/>
            </a:endParaRPr>
          </a:p>
          <a:p>
            <a:r>
              <a:rPr lang="en-GB" sz="3600">
                <a:latin typeface="Gill Sans MT" panose="020B0502020104020203" pitchFamily="34" charset="77"/>
              </a:rPr>
              <a:t>We thank you for the Son of Man,</a:t>
            </a:r>
          </a:p>
          <a:p>
            <a:r>
              <a:rPr lang="en-GB" sz="3600">
                <a:latin typeface="Gill Sans MT" panose="020B0502020104020203" pitchFamily="34" charset="77"/>
              </a:rPr>
              <a:t>formed from Mary’s flesh and nurtured by her faith;</a:t>
            </a:r>
          </a:p>
          <a:p>
            <a:r>
              <a:rPr lang="en-GB" sz="3600">
                <a:latin typeface="Gill Sans MT" panose="020B0502020104020203" pitchFamily="34" charset="77"/>
              </a:rPr>
              <a:t>he walked the growing earth</a:t>
            </a:r>
          </a:p>
          <a:p>
            <a:r>
              <a:rPr lang="en-GB" sz="3600">
                <a:latin typeface="Gill Sans MT" panose="020B0502020104020203" pitchFamily="34" charset="77"/>
              </a:rPr>
              <a:t>and proclaimed a fearless kingdom</a:t>
            </a:r>
          </a:p>
          <a:p>
            <a:r>
              <a:rPr lang="en-GB" sz="3600">
                <a:latin typeface="Gill Sans MT" panose="020B0502020104020203" pitchFamily="34" charset="77"/>
              </a:rPr>
              <a:t>of bird and lily, child and stranger </a:t>
            </a:r>
          </a:p>
          <a:p>
            <a:r>
              <a:rPr lang="en-GB" sz="3600">
                <a:latin typeface="Gill Sans MT" panose="020B0502020104020203" pitchFamily="34" charset="77"/>
              </a:rPr>
              <a:t>the beggar and the blind.</a:t>
            </a: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49</a:t>
            </a:fld>
            <a:endParaRPr lang="en-GB"/>
          </a:p>
        </p:txBody>
      </p:sp>
    </p:spTree>
    <p:extLst>
      <p:ext uri="{BB962C8B-B14F-4D97-AF65-F5344CB8AC3E}">
        <p14:creationId xmlns:p14="http://schemas.microsoft.com/office/powerpoint/2010/main" val="3892804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531865" y="215834"/>
            <a:ext cx="11062010" cy="769441"/>
          </a:xfrm>
          <a:prstGeom prst="rect">
            <a:avLst/>
          </a:prstGeom>
          <a:noFill/>
        </p:spPr>
        <p:txBody>
          <a:bodyPr wrap="square" rtlCol="0" anchor="t">
            <a:spAutoFit/>
          </a:bodyPr>
          <a:lstStyle/>
          <a:p>
            <a:pPr algn="ctr"/>
            <a:r>
              <a:rPr lang="en-US" sz="4400">
                <a:latin typeface="Gill Sans MT"/>
              </a:rPr>
              <a:t>Opening Hymn</a:t>
            </a:r>
          </a:p>
        </p:txBody>
      </p:sp>
      <p:sp>
        <p:nvSpPr>
          <p:cNvPr id="9" name="Slide Number Placeholder 8">
            <a:extLst>
              <a:ext uri="{FF2B5EF4-FFF2-40B4-BE49-F238E27FC236}">
                <a16:creationId xmlns:a16="http://schemas.microsoft.com/office/drawing/2014/main" id="{804E730B-11D6-8F40-882A-E5FB5BD35328}"/>
              </a:ext>
            </a:extLst>
          </p:cNvPr>
          <p:cNvSpPr>
            <a:spLocks noGrp="1"/>
          </p:cNvSpPr>
          <p:nvPr>
            <p:ph type="sldNum" sz="quarter" idx="12"/>
          </p:nvPr>
        </p:nvSpPr>
        <p:spPr>
          <a:xfrm>
            <a:off x="8610602" y="6171542"/>
            <a:ext cx="2743200" cy="365125"/>
          </a:xfrm>
        </p:spPr>
        <p:txBody>
          <a:bodyPr/>
          <a:lstStyle/>
          <a:p>
            <a:fld id="{5B689AA7-145E-744F-B296-38C6D60DC5BF}" type="slidenum">
              <a:rPr lang="en-GB" smtClean="0"/>
              <a:t>5</a:t>
            </a:fld>
            <a:endParaRPr lang="en-GB"/>
          </a:p>
        </p:txBody>
      </p:sp>
      <p:pic>
        <p:nvPicPr>
          <p:cNvPr id="3" name="Picture 2" descr="A close up of text on a white background&#10;&#10;Description automatically generated">
            <a:extLst>
              <a:ext uri="{FF2B5EF4-FFF2-40B4-BE49-F238E27FC236}">
                <a16:creationId xmlns:a16="http://schemas.microsoft.com/office/drawing/2014/main" id="{BAEA67E6-1780-C64D-9A00-B988022F0EA5}"/>
              </a:ext>
            </a:extLst>
          </p:cNvPr>
          <p:cNvPicPr>
            <a:picLocks noChangeAspect="1"/>
          </p:cNvPicPr>
          <p:nvPr/>
        </p:nvPicPr>
        <p:blipFill>
          <a:blip r:embed="rId2"/>
          <a:stretch>
            <a:fillRect/>
          </a:stretch>
        </p:blipFill>
        <p:spPr>
          <a:xfrm>
            <a:off x="8614728" y="3555337"/>
            <a:ext cx="3577272" cy="3290029"/>
          </a:xfrm>
          <a:prstGeom prst="rect">
            <a:avLst/>
          </a:prstGeom>
        </p:spPr>
      </p:pic>
      <p:sp>
        <p:nvSpPr>
          <p:cNvPr id="2" name="TextBox 1">
            <a:extLst>
              <a:ext uri="{FF2B5EF4-FFF2-40B4-BE49-F238E27FC236}">
                <a16:creationId xmlns:a16="http://schemas.microsoft.com/office/drawing/2014/main" id="{CC64762D-ECC5-4E68-AE93-E510D8BCE386}"/>
              </a:ext>
            </a:extLst>
          </p:cNvPr>
          <p:cNvSpPr txBox="1"/>
          <p:nvPr/>
        </p:nvSpPr>
        <p:spPr>
          <a:xfrm>
            <a:off x="288605" y="1460074"/>
            <a:ext cx="11143515" cy="5632311"/>
          </a:xfrm>
          <a:prstGeom prst="rect">
            <a:avLst/>
          </a:prstGeom>
          <a:noFill/>
        </p:spPr>
        <p:txBody>
          <a:bodyPr wrap="square" lIns="91440" tIns="45720" rIns="91440" bIns="45720" rtlCol="0" anchor="t">
            <a:spAutoFit/>
          </a:bodyPr>
          <a:lstStyle/>
          <a:p>
            <a:r>
              <a:rPr lang="en-GB" sz="3600" dirty="0">
                <a:latin typeface="Gill Sans MT"/>
                <a:ea typeface="+mn-lt"/>
                <a:cs typeface="+mn-lt"/>
              </a:rPr>
              <a:t>Here in this place new light is streaming, </a:t>
            </a:r>
          </a:p>
          <a:p>
            <a:r>
              <a:rPr lang="en-GB" sz="3600" dirty="0">
                <a:latin typeface="Gill Sans MT"/>
                <a:ea typeface="+mn-lt"/>
                <a:cs typeface="+mn-lt"/>
              </a:rPr>
              <a:t>now is the darkness vanished away, </a:t>
            </a:r>
          </a:p>
          <a:p>
            <a:r>
              <a:rPr lang="en-GB" sz="3600" dirty="0">
                <a:latin typeface="Gill Sans MT"/>
                <a:ea typeface="+mn-lt"/>
                <a:cs typeface="+mn-lt"/>
              </a:rPr>
              <a:t>see in this space our fears and our </a:t>
            </a:r>
            <a:r>
              <a:rPr lang="en-GB" sz="3600" dirty="0" err="1">
                <a:latin typeface="Gill Sans MT"/>
                <a:ea typeface="+mn-lt"/>
                <a:cs typeface="+mn-lt"/>
              </a:rPr>
              <a:t>dreamings</a:t>
            </a:r>
            <a:r>
              <a:rPr lang="en-GB" sz="3600" dirty="0">
                <a:latin typeface="Gill Sans MT"/>
                <a:ea typeface="+mn-lt"/>
                <a:cs typeface="+mn-lt"/>
              </a:rPr>
              <a:t>, </a:t>
            </a:r>
          </a:p>
          <a:p>
            <a:r>
              <a:rPr lang="en-GB" sz="3600" dirty="0">
                <a:latin typeface="Gill Sans MT"/>
                <a:ea typeface="+mn-lt"/>
                <a:cs typeface="+mn-lt"/>
              </a:rPr>
              <a:t>brought here to you in the light of this day. </a:t>
            </a:r>
          </a:p>
          <a:p>
            <a:r>
              <a:rPr lang="en-GB" sz="3600" dirty="0">
                <a:latin typeface="Gill Sans MT"/>
                <a:ea typeface="+mn-lt"/>
                <a:cs typeface="+mn-lt"/>
              </a:rPr>
              <a:t>Gather us in – the lost and forsaken, </a:t>
            </a:r>
          </a:p>
          <a:p>
            <a:r>
              <a:rPr lang="en-GB" sz="3600" dirty="0">
                <a:latin typeface="Gill Sans MT"/>
                <a:ea typeface="+mn-lt"/>
                <a:cs typeface="+mn-lt"/>
              </a:rPr>
              <a:t>gather us in – regardless of shame; </a:t>
            </a:r>
          </a:p>
          <a:p>
            <a:r>
              <a:rPr lang="en-GB" sz="3600" dirty="0">
                <a:latin typeface="Gill Sans MT"/>
                <a:ea typeface="+mn-lt"/>
                <a:cs typeface="+mn-lt"/>
              </a:rPr>
              <a:t>call to us now, and we shall awaken, </a:t>
            </a:r>
          </a:p>
          <a:p>
            <a:r>
              <a:rPr lang="en-GB" sz="3600" dirty="0">
                <a:latin typeface="Gill Sans MT"/>
                <a:ea typeface="+mn-lt"/>
                <a:cs typeface="+mn-lt"/>
              </a:rPr>
              <a:t>we shall arise at the sound of our name</a:t>
            </a:r>
          </a:p>
          <a:p>
            <a:endParaRPr lang="en-US" sz="3600" dirty="0">
              <a:latin typeface="Gill Sans MT"/>
              <a:ea typeface="+mn-lt"/>
              <a:cs typeface="+mn-lt"/>
            </a:endParaRPr>
          </a:p>
          <a:p>
            <a:endParaRPr lang="en-US" sz="3600" dirty="0">
              <a:latin typeface="Gill Sans MT"/>
              <a:ea typeface="+mn-lt"/>
              <a:cs typeface="+mn-lt"/>
            </a:endParaRPr>
          </a:p>
        </p:txBody>
      </p:sp>
    </p:spTree>
    <p:extLst>
      <p:ext uri="{BB962C8B-B14F-4D97-AF65-F5344CB8AC3E}">
        <p14:creationId xmlns:p14="http://schemas.microsoft.com/office/powerpoint/2010/main" val="28306274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62041F-49E3-AC44-B86B-EA9DBD16610E}"/>
              </a:ext>
            </a:extLst>
          </p:cNvPr>
          <p:cNvSpPr txBox="1"/>
          <p:nvPr/>
        </p:nvSpPr>
        <p:spPr>
          <a:xfrm>
            <a:off x="838201" y="512927"/>
            <a:ext cx="11077134" cy="5940088"/>
          </a:xfrm>
          <a:prstGeom prst="rect">
            <a:avLst/>
          </a:prstGeom>
          <a:noFill/>
        </p:spPr>
        <p:txBody>
          <a:bodyPr wrap="square" rtlCol="0">
            <a:spAutoFit/>
          </a:bodyPr>
          <a:lstStyle/>
          <a:p>
            <a:r>
              <a:rPr lang="en-GB" sz="3600">
                <a:latin typeface="Gill Sans MT" panose="020B0502020104020203" pitchFamily="34" charset="77"/>
              </a:rPr>
              <a:t>On the cross, he joined the labour</a:t>
            </a:r>
          </a:p>
          <a:p>
            <a:r>
              <a:rPr lang="en-GB" sz="3600">
                <a:latin typeface="Gill Sans MT" panose="020B0502020104020203" pitchFamily="34" charset="77"/>
              </a:rPr>
              <a:t>of all creation’s yearning;</a:t>
            </a:r>
          </a:p>
          <a:p>
            <a:r>
              <a:rPr lang="en-GB" sz="3600">
                <a:latin typeface="Gill Sans MT" panose="020B0502020104020203" pitchFamily="34" charset="77"/>
              </a:rPr>
              <a:t>in his rising, he hallowed all flesh</a:t>
            </a:r>
          </a:p>
          <a:p>
            <a:r>
              <a:rPr lang="en-GB" sz="3600">
                <a:latin typeface="Gill Sans MT" panose="020B0502020104020203" pitchFamily="34" charset="77"/>
              </a:rPr>
              <a:t>to bear the glory of God;</a:t>
            </a:r>
          </a:p>
          <a:p>
            <a:r>
              <a:rPr lang="en-GB" sz="3600">
                <a:latin typeface="Gill Sans MT" panose="020B0502020104020203" pitchFamily="34" charset="77"/>
              </a:rPr>
              <a:t>he gives the brooding Spirit</a:t>
            </a:r>
          </a:p>
          <a:p>
            <a:r>
              <a:rPr lang="en-GB" sz="3600">
                <a:latin typeface="Gill Sans MT" panose="020B0502020104020203" pitchFamily="34" charset="77"/>
              </a:rPr>
              <a:t>to bring to birth a living hope.</a:t>
            </a:r>
          </a:p>
          <a:p>
            <a:endParaRPr lang="en-GB" sz="2000">
              <a:latin typeface="Gill Sans MT" panose="020B0502020104020203" pitchFamily="34" charset="77"/>
            </a:endParaRPr>
          </a:p>
          <a:p>
            <a:r>
              <a:rPr lang="en-GB" sz="3600">
                <a:latin typeface="Gill Sans MT" panose="020B0502020104020203" pitchFamily="34" charset="77"/>
              </a:rPr>
              <a:t>Therefore, with all that has life through him</a:t>
            </a:r>
          </a:p>
          <a:p>
            <a:r>
              <a:rPr lang="en-GB" sz="3600">
                <a:latin typeface="Gill Sans MT" panose="020B0502020104020203" pitchFamily="34" charset="77"/>
              </a:rPr>
              <a:t>with animals and angels </a:t>
            </a:r>
          </a:p>
          <a:p>
            <a:r>
              <a:rPr lang="en-GB" sz="3600">
                <a:latin typeface="Gill Sans MT" panose="020B0502020104020203" pitchFamily="34" charset="77"/>
              </a:rPr>
              <a:t>and all who hope for a new creation,</a:t>
            </a:r>
          </a:p>
          <a:p>
            <a:r>
              <a:rPr lang="en-GB" sz="3600">
                <a:latin typeface="Gill Sans MT" panose="020B0502020104020203" pitchFamily="34" charset="77"/>
              </a:rPr>
              <a:t>we share the song of love which sounds from all eternity:</a:t>
            </a: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50</a:t>
            </a:fld>
            <a:endParaRPr lang="en-GB"/>
          </a:p>
        </p:txBody>
      </p:sp>
    </p:spTree>
    <p:extLst>
      <p:ext uri="{BB962C8B-B14F-4D97-AF65-F5344CB8AC3E}">
        <p14:creationId xmlns:p14="http://schemas.microsoft.com/office/powerpoint/2010/main" val="1219481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62041F-49E3-AC44-B86B-EA9DBD16610E}"/>
              </a:ext>
            </a:extLst>
          </p:cNvPr>
          <p:cNvSpPr txBox="1"/>
          <p:nvPr/>
        </p:nvSpPr>
        <p:spPr>
          <a:xfrm>
            <a:off x="243372" y="261456"/>
            <a:ext cx="11019503" cy="1200329"/>
          </a:xfrm>
          <a:prstGeom prst="rect">
            <a:avLst/>
          </a:prstGeom>
          <a:noFill/>
        </p:spPr>
        <p:txBody>
          <a:bodyPr wrap="square" lIns="91440" tIns="45720" rIns="91440" bIns="45720" rtlCol="0" anchor="t">
            <a:spAutoFit/>
          </a:bodyPr>
          <a:lstStyle/>
          <a:p>
            <a:r>
              <a:rPr lang="en-GB" sz="3600" i="1">
                <a:latin typeface="Gill Sans MT"/>
              </a:rPr>
              <a:t>We sing the Iona Sanctus – following the Cantor’s lead</a:t>
            </a:r>
            <a:endParaRPr lang="en-GB" sz="3600" i="1">
              <a:solidFill>
                <a:srgbClr val="000000"/>
              </a:solidFill>
              <a:latin typeface="Gill Sans MT"/>
            </a:endParaRPr>
          </a:p>
          <a:p>
            <a:endParaRPr lang="en-GB" sz="3600" i="1">
              <a:solidFill>
                <a:srgbClr val="FF0000"/>
              </a:solidFill>
              <a:latin typeface="Gill Sans MT" panose="020B0502020104020203" pitchFamily="34" charset="77"/>
            </a:endParaRP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51</a:t>
            </a:fld>
            <a:endParaRPr lang="en-GB"/>
          </a:p>
        </p:txBody>
      </p:sp>
      <p:pic>
        <p:nvPicPr>
          <p:cNvPr id="2" name="Picture 1" descr="A sheet of music with notes&#10;&#10;Description automatically generated">
            <a:extLst>
              <a:ext uri="{FF2B5EF4-FFF2-40B4-BE49-F238E27FC236}">
                <a16:creationId xmlns:a16="http://schemas.microsoft.com/office/drawing/2014/main" id="{50C5303A-265B-1338-A453-5A90CC66AB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3372" y="861620"/>
            <a:ext cx="11133459" cy="5897514"/>
          </a:xfrm>
          <a:prstGeom prst="rect">
            <a:avLst/>
          </a:prstGeom>
        </p:spPr>
      </p:pic>
    </p:spTree>
    <p:extLst>
      <p:ext uri="{BB962C8B-B14F-4D97-AF65-F5344CB8AC3E}">
        <p14:creationId xmlns:p14="http://schemas.microsoft.com/office/powerpoint/2010/main" val="24265627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62041F-49E3-AC44-B86B-EA9DBD16610E}"/>
              </a:ext>
            </a:extLst>
          </p:cNvPr>
          <p:cNvSpPr txBox="1"/>
          <p:nvPr/>
        </p:nvSpPr>
        <p:spPr>
          <a:xfrm>
            <a:off x="586248" y="323385"/>
            <a:ext cx="11019503" cy="1200329"/>
          </a:xfrm>
          <a:prstGeom prst="rect">
            <a:avLst/>
          </a:prstGeom>
          <a:noFill/>
        </p:spPr>
        <p:txBody>
          <a:bodyPr wrap="square" lIns="91440" tIns="45720" rIns="91440" bIns="45720" rtlCol="0" anchor="t">
            <a:spAutoFit/>
          </a:bodyPr>
          <a:lstStyle/>
          <a:p>
            <a:r>
              <a:rPr lang="en-GB" sz="3600" i="1">
                <a:latin typeface="Gill Sans MT"/>
              </a:rPr>
              <a:t>Sanctus – Iona Community</a:t>
            </a:r>
            <a:endParaRPr lang="en-GB" sz="3600" i="1">
              <a:solidFill>
                <a:srgbClr val="000000"/>
              </a:solidFill>
              <a:latin typeface="Gill Sans MT"/>
            </a:endParaRPr>
          </a:p>
          <a:p>
            <a:endParaRPr lang="en-GB" sz="3600" i="1">
              <a:solidFill>
                <a:srgbClr val="FF0000"/>
              </a:solidFill>
              <a:latin typeface="Gill Sans MT" panose="020B0502020104020203" pitchFamily="34" charset="77"/>
            </a:endParaRP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52</a:t>
            </a:fld>
            <a:endParaRPr lang="en-GB"/>
          </a:p>
        </p:txBody>
      </p:sp>
      <p:pic>
        <p:nvPicPr>
          <p:cNvPr id="3" name="Picture 2" descr="A sheet of music with music notes&#10;&#10;Description automatically generated">
            <a:extLst>
              <a:ext uri="{FF2B5EF4-FFF2-40B4-BE49-F238E27FC236}">
                <a16:creationId xmlns:a16="http://schemas.microsoft.com/office/drawing/2014/main" id="{33CF6ED4-4BB4-35E2-219C-4068E92EEF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36" y="362732"/>
            <a:ext cx="12040125" cy="5989320"/>
          </a:xfrm>
          <a:prstGeom prst="rect">
            <a:avLst/>
          </a:prstGeom>
        </p:spPr>
      </p:pic>
    </p:spTree>
    <p:extLst>
      <p:ext uri="{BB962C8B-B14F-4D97-AF65-F5344CB8AC3E}">
        <p14:creationId xmlns:p14="http://schemas.microsoft.com/office/powerpoint/2010/main" val="18621727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62041F-49E3-AC44-B86B-EA9DBD16610E}"/>
              </a:ext>
            </a:extLst>
          </p:cNvPr>
          <p:cNvSpPr txBox="1"/>
          <p:nvPr/>
        </p:nvSpPr>
        <p:spPr>
          <a:xfrm>
            <a:off x="586248" y="323385"/>
            <a:ext cx="11019503" cy="1200329"/>
          </a:xfrm>
          <a:prstGeom prst="rect">
            <a:avLst/>
          </a:prstGeom>
          <a:noFill/>
        </p:spPr>
        <p:txBody>
          <a:bodyPr wrap="square" lIns="91440" tIns="45720" rIns="91440" bIns="45720" rtlCol="0" anchor="t">
            <a:spAutoFit/>
          </a:bodyPr>
          <a:lstStyle/>
          <a:p>
            <a:r>
              <a:rPr lang="en-GB" sz="3600" i="1">
                <a:latin typeface="Gill Sans MT"/>
              </a:rPr>
              <a:t>Sanctus – Iona Community</a:t>
            </a:r>
            <a:endParaRPr lang="en-GB" sz="3600" i="1">
              <a:solidFill>
                <a:srgbClr val="000000"/>
              </a:solidFill>
              <a:latin typeface="Gill Sans MT"/>
            </a:endParaRPr>
          </a:p>
          <a:p>
            <a:endParaRPr lang="en-GB" sz="3600" i="1">
              <a:solidFill>
                <a:srgbClr val="FF0000"/>
              </a:solidFill>
              <a:latin typeface="Gill Sans MT" panose="020B0502020104020203" pitchFamily="34" charset="77"/>
            </a:endParaRP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53</a:t>
            </a:fld>
            <a:endParaRPr lang="en-GB"/>
          </a:p>
        </p:txBody>
      </p:sp>
      <p:pic>
        <p:nvPicPr>
          <p:cNvPr id="2" name="Picture 1" descr="A sheet of music with notes&#10;&#10;Description automatically generated">
            <a:extLst>
              <a:ext uri="{FF2B5EF4-FFF2-40B4-BE49-F238E27FC236}">
                <a16:creationId xmlns:a16="http://schemas.microsoft.com/office/drawing/2014/main" id="{10B4BFAA-E459-2893-E7A8-476D9D3658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059" y="140262"/>
            <a:ext cx="11228585" cy="6717737"/>
          </a:xfrm>
          <a:prstGeom prst="rect">
            <a:avLst/>
          </a:prstGeom>
        </p:spPr>
      </p:pic>
    </p:spTree>
    <p:extLst>
      <p:ext uri="{BB962C8B-B14F-4D97-AF65-F5344CB8AC3E}">
        <p14:creationId xmlns:p14="http://schemas.microsoft.com/office/powerpoint/2010/main" val="29791793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62041F-49E3-AC44-B86B-EA9DBD16610E}"/>
              </a:ext>
            </a:extLst>
          </p:cNvPr>
          <p:cNvSpPr txBox="1"/>
          <p:nvPr/>
        </p:nvSpPr>
        <p:spPr>
          <a:xfrm>
            <a:off x="866337" y="822416"/>
            <a:ext cx="11077134" cy="4524315"/>
          </a:xfrm>
          <a:prstGeom prst="rect">
            <a:avLst/>
          </a:prstGeom>
          <a:noFill/>
        </p:spPr>
        <p:txBody>
          <a:bodyPr wrap="square" rtlCol="0">
            <a:spAutoFit/>
          </a:bodyPr>
          <a:lstStyle/>
          <a:p>
            <a:r>
              <a:rPr lang="en-GB" sz="3600">
                <a:latin typeface="Gill Sans MT" panose="020B0502020104020203" pitchFamily="34" charset="77"/>
              </a:rPr>
              <a:t>We ask that your Holy Spirit</a:t>
            </a:r>
          </a:p>
          <a:p>
            <a:r>
              <a:rPr lang="en-GB" sz="3600">
                <a:latin typeface="Gill Sans MT" panose="020B0502020104020203" pitchFamily="34" charset="77"/>
              </a:rPr>
              <a:t>will fall upon us and upon these gifts</a:t>
            </a:r>
          </a:p>
          <a:p>
            <a:r>
              <a:rPr lang="en-GB" sz="3600">
                <a:latin typeface="Gill Sans MT" panose="020B0502020104020203" pitchFamily="34" charset="77"/>
              </a:rPr>
              <a:t>that these fragile, earthly things</a:t>
            </a:r>
          </a:p>
          <a:p>
            <a:r>
              <a:rPr lang="en-GB" sz="3600">
                <a:latin typeface="Gill Sans MT" panose="020B0502020104020203" pitchFamily="34" charset="77"/>
              </a:rPr>
              <a:t>may be to us the body and blood </a:t>
            </a:r>
          </a:p>
          <a:p>
            <a:r>
              <a:rPr lang="en-GB" sz="3600">
                <a:latin typeface="Gill Sans MT" panose="020B0502020104020203" pitchFamily="34" charset="77"/>
              </a:rPr>
              <a:t>of our lord and brother, Jesus Christ;</a:t>
            </a:r>
          </a:p>
          <a:p>
            <a:r>
              <a:rPr lang="en-GB" sz="3600">
                <a:latin typeface="Gill Sans MT" panose="020B0502020104020203" pitchFamily="34" charset="77"/>
              </a:rPr>
              <a:t>who, on the night that he was betrayed,</a:t>
            </a:r>
          </a:p>
          <a:p>
            <a:r>
              <a:rPr lang="en-GB" sz="3600">
                <a:latin typeface="Gill Sans MT" panose="020B0502020104020203" pitchFamily="34" charset="77"/>
              </a:rPr>
              <a:t>gathered with his faltering friends</a:t>
            </a:r>
          </a:p>
          <a:p>
            <a:r>
              <a:rPr lang="en-GB" sz="3600">
                <a:latin typeface="Gill Sans MT" panose="020B0502020104020203" pitchFamily="34" charset="77"/>
              </a:rPr>
              <a:t>for a meal that tasted of freedom.</a:t>
            </a: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54</a:t>
            </a:fld>
            <a:endParaRPr lang="en-GB"/>
          </a:p>
        </p:txBody>
      </p:sp>
    </p:spTree>
    <p:extLst>
      <p:ext uri="{BB962C8B-B14F-4D97-AF65-F5344CB8AC3E}">
        <p14:creationId xmlns:p14="http://schemas.microsoft.com/office/powerpoint/2010/main" val="11690498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62041F-49E3-AC44-B86B-EA9DBD16610E}"/>
              </a:ext>
            </a:extLst>
          </p:cNvPr>
          <p:cNvSpPr txBox="1"/>
          <p:nvPr/>
        </p:nvSpPr>
        <p:spPr>
          <a:xfrm>
            <a:off x="810651" y="323385"/>
            <a:ext cx="11077134" cy="6247864"/>
          </a:xfrm>
          <a:prstGeom prst="rect">
            <a:avLst/>
          </a:prstGeom>
          <a:noFill/>
        </p:spPr>
        <p:txBody>
          <a:bodyPr wrap="square" rtlCol="0">
            <a:spAutoFit/>
          </a:bodyPr>
          <a:lstStyle/>
          <a:p>
            <a:r>
              <a:rPr lang="en-GB" sz="3600">
                <a:latin typeface="Gill Sans MT" panose="020B0502020104020203" pitchFamily="34" charset="77"/>
              </a:rPr>
              <a:t>Calling them to his table,</a:t>
            </a:r>
          </a:p>
          <a:p>
            <a:r>
              <a:rPr lang="en-GB" sz="3600">
                <a:latin typeface="Gill Sans MT" panose="020B0502020104020203" pitchFamily="34" charset="77"/>
              </a:rPr>
              <a:t>he took bread, gave thanks, broke it and said:</a:t>
            </a:r>
          </a:p>
          <a:p>
            <a:r>
              <a:rPr lang="en-GB" sz="3600">
                <a:latin typeface="Gill Sans MT" panose="020B0502020104020203" pitchFamily="34" charset="77"/>
              </a:rPr>
              <a:t>This is my body, which is given for you.</a:t>
            </a:r>
          </a:p>
          <a:p>
            <a:r>
              <a:rPr lang="en-GB" sz="3600">
                <a:latin typeface="Gill Sans MT" panose="020B0502020104020203" pitchFamily="34" charset="77"/>
              </a:rPr>
              <a:t>Do this to remember me.</a:t>
            </a:r>
          </a:p>
          <a:p>
            <a:endParaRPr lang="en-GB" sz="2000">
              <a:latin typeface="Gill Sans MT" panose="020B0502020104020203" pitchFamily="34" charset="77"/>
            </a:endParaRPr>
          </a:p>
          <a:p>
            <a:r>
              <a:rPr lang="en-GB" sz="3600">
                <a:latin typeface="Gill Sans MT" panose="020B0502020104020203" pitchFamily="34" charset="77"/>
              </a:rPr>
              <a:t>In the same way, after supper, he took the cup, saying:</a:t>
            </a:r>
          </a:p>
          <a:p>
            <a:r>
              <a:rPr lang="en-GB" sz="3600">
                <a:latin typeface="Gill Sans MT" panose="020B0502020104020203" pitchFamily="34" charset="77"/>
              </a:rPr>
              <a:t>This cup is the new covenant in my blood.</a:t>
            </a:r>
          </a:p>
          <a:p>
            <a:r>
              <a:rPr lang="en-GB" sz="3600">
                <a:latin typeface="Gill Sans MT" panose="020B0502020104020203" pitchFamily="34" charset="77"/>
              </a:rPr>
              <a:t>Do this, whenever you drink it, to remember me.</a:t>
            </a:r>
          </a:p>
          <a:p>
            <a:endParaRPr lang="en-GB" sz="2000">
              <a:latin typeface="Gill Sans MT" panose="020B0502020104020203" pitchFamily="34" charset="77"/>
            </a:endParaRPr>
          </a:p>
          <a:p>
            <a:r>
              <a:rPr lang="en-GB" sz="3600">
                <a:latin typeface="Gill Sans MT" panose="020B0502020104020203" pitchFamily="34" charset="77"/>
              </a:rPr>
              <a:t>As on that night, so here and now</a:t>
            </a:r>
          </a:p>
          <a:p>
            <a:r>
              <a:rPr lang="en-GB" sz="3600">
                <a:latin typeface="Gill Sans MT" panose="020B0502020104020203" pitchFamily="34" charset="77"/>
              </a:rPr>
              <a:t>he offers himself in touch and taste </a:t>
            </a:r>
          </a:p>
          <a:p>
            <a:r>
              <a:rPr lang="en-GB" sz="3600">
                <a:latin typeface="Gill Sans MT" panose="020B0502020104020203" pitchFamily="34" charset="77"/>
              </a:rPr>
              <a:t>beyond all words can hold.</a:t>
            </a: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55</a:t>
            </a:fld>
            <a:endParaRPr lang="en-GB"/>
          </a:p>
        </p:txBody>
      </p:sp>
    </p:spTree>
    <p:extLst>
      <p:ext uri="{BB962C8B-B14F-4D97-AF65-F5344CB8AC3E}">
        <p14:creationId xmlns:p14="http://schemas.microsoft.com/office/powerpoint/2010/main" val="2900273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62041F-49E3-AC44-B86B-EA9DBD16610E}"/>
              </a:ext>
            </a:extLst>
          </p:cNvPr>
          <p:cNvSpPr txBox="1"/>
          <p:nvPr/>
        </p:nvSpPr>
        <p:spPr>
          <a:xfrm>
            <a:off x="810651" y="323385"/>
            <a:ext cx="11077134" cy="6494085"/>
          </a:xfrm>
          <a:prstGeom prst="rect">
            <a:avLst/>
          </a:prstGeom>
          <a:noFill/>
        </p:spPr>
        <p:txBody>
          <a:bodyPr wrap="square" rtlCol="0">
            <a:spAutoFit/>
          </a:bodyPr>
          <a:lstStyle/>
          <a:p>
            <a:r>
              <a:rPr lang="en-GB" sz="3600">
                <a:latin typeface="Gill Sans MT" panose="020B0502020104020203" pitchFamily="34" charset="77"/>
              </a:rPr>
              <a:t>Great is the mystery of faith</a:t>
            </a:r>
          </a:p>
          <a:p>
            <a:r>
              <a:rPr lang="en-GB" sz="3600" b="1">
                <a:latin typeface="Gill Sans MT" panose="020B0502020104020203" pitchFamily="34" charset="77"/>
              </a:rPr>
              <a:t>Christ has died</a:t>
            </a:r>
          </a:p>
          <a:p>
            <a:r>
              <a:rPr lang="en-GB" sz="3600" b="1">
                <a:latin typeface="Gill Sans MT" panose="020B0502020104020203" pitchFamily="34" charset="77"/>
              </a:rPr>
              <a:t>Christ is risen</a:t>
            </a:r>
          </a:p>
          <a:p>
            <a:r>
              <a:rPr lang="en-GB" sz="3600" b="1">
                <a:latin typeface="Gill Sans MT" panose="020B0502020104020203" pitchFamily="34" charset="77"/>
              </a:rPr>
              <a:t>Christ will come again.</a:t>
            </a:r>
          </a:p>
          <a:p>
            <a:endParaRPr lang="en-GB" sz="2000">
              <a:latin typeface="Gill Sans MT" panose="020B0502020104020203" pitchFamily="34" charset="77"/>
            </a:endParaRPr>
          </a:p>
          <a:p>
            <a:r>
              <a:rPr lang="en-GB" sz="3600">
                <a:latin typeface="Gill Sans MT" panose="020B0502020104020203" pitchFamily="34" charset="77"/>
              </a:rPr>
              <a:t>Therefore we come to him in whom all is created</a:t>
            </a:r>
          </a:p>
          <a:p>
            <a:r>
              <a:rPr lang="en-GB" sz="3600">
                <a:latin typeface="Gill Sans MT" panose="020B0502020104020203" pitchFamily="34" charset="77"/>
              </a:rPr>
              <a:t>in heaven and on earth,</a:t>
            </a:r>
          </a:p>
          <a:p>
            <a:r>
              <a:rPr lang="en-GB" sz="3600">
                <a:latin typeface="Gill Sans MT" panose="020B0502020104020203" pitchFamily="34" charset="77"/>
              </a:rPr>
              <a:t>whose cross and resurrection make all things new.</a:t>
            </a:r>
          </a:p>
          <a:p>
            <a:r>
              <a:rPr lang="en-GB" sz="3600">
                <a:latin typeface="Gill Sans MT" panose="020B0502020104020203" pitchFamily="34" charset="77"/>
              </a:rPr>
              <a:t>We offer this to you, </a:t>
            </a:r>
          </a:p>
          <a:p>
            <a:r>
              <a:rPr lang="en-GB" sz="3600">
                <a:latin typeface="Gill Sans MT" panose="020B0502020104020203" pitchFamily="34" charset="77"/>
              </a:rPr>
              <a:t>asking you to smile upon the gift we bring,</a:t>
            </a:r>
          </a:p>
          <a:p>
            <a:r>
              <a:rPr lang="en-GB" sz="3600">
                <a:latin typeface="Gill Sans MT" panose="020B0502020104020203" pitchFamily="34" charset="77"/>
              </a:rPr>
              <a:t>for you alone are the Giver and Christ’s the gift</a:t>
            </a:r>
          </a:p>
          <a:p>
            <a:r>
              <a:rPr lang="en-GB" sz="3600">
                <a:latin typeface="Gill Sans MT" panose="020B0502020104020203" pitchFamily="34" charset="77"/>
              </a:rPr>
              <a:t>through which we live once and for all.</a:t>
            </a: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56</a:t>
            </a:fld>
            <a:endParaRPr lang="en-GB"/>
          </a:p>
        </p:txBody>
      </p:sp>
    </p:spTree>
    <p:extLst>
      <p:ext uri="{BB962C8B-B14F-4D97-AF65-F5344CB8AC3E}">
        <p14:creationId xmlns:p14="http://schemas.microsoft.com/office/powerpoint/2010/main" val="22009622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62041F-49E3-AC44-B86B-EA9DBD16610E}"/>
              </a:ext>
            </a:extLst>
          </p:cNvPr>
          <p:cNvSpPr txBox="1"/>
          <p:nvPr/>
        </p:nvSpPr>
        <p:spPr>
          <a:xfrm>
            <a:off x="838786" y="1166842"/>
            <a:ext cx="11077134" cy="4462760"/>
          </a:xfrm>
          <a:prstGeom prst="rect">
            <a:avLst/>
          </a:prstGeom>
          <a:noFill/>
        </p:spPr>
        <p:txBody>
          <a:bodyPr wrap="square" rtlCol="0">
            <a:spAutoFit/>
          </a:bodyPr>
          <a:lstStyle/>
          <a:p>
            <a:r>
              <a:rPr lang="en-GB" sz="3600">
                <a:latin typeface="Gill Sans MT" panose="020B0502020104020203" pitchFamily="34" charset="77"/>
              </a:rPr>
              <a:t>Through him who was emptied </a:t>
            </a:r>
          </a:p>
          <a:p>
            <a:r>
              <a:rPr lang="en-GB" sz="3600">
                <a:latin typeface="Gill Sans MT" panose="020B0502020104020203" pitchFamily="34" charset="77"/>
              </a:rPr>
              <a:t>to bear your fullness,</a:t>
            </a:r>
          </a:p>
          <a:p>
            <a:r>
              <a:rPr lang="en-GB" sz="3600">
                <a:latin typeface="Gill Sans MT" panose="020B0502020104020203" pitchFamily="34" charset="77"/>
              </a:rPr>
              <a:t>we make our prayer </a:t>
            </a:r>
          </a:p>
          <a:p>
            <a:r>
              <a:rPr lang="en-GB" sz="3600">
                <a:latin typeface="Gill Sans MT" panose="020B0502020104020203" pitchFamily="34" charset="77"/>
              </a:rPr>
              <a:t>with Mark, John, Mary </a:t>
            </a:r>
          </a:p>
          <a:p>
            <a:r>
              <a:rPr lang="en-GB" sz="3600">
                <a:latin typeface="Gill Sans MT" panose="020B0502020104020203" pitchFamily="34" charset="77"/>
              </a:rPr>
              <a:t>and all who lived to the glory of God</a:t>
            </a:r>
          </a:p>
          <a:p>
            <a:r>
              <a:rPr lang="en-GB" sz="3600">
                <a:latin typeface="Gill Sans MT" panose="020B0502020104020203" pitchFamily="34" charset="77"/>
              </a:rPr>
              <a:t>who fills all in all now and for ever.</a:t>
            </a:r>
          </a:p>
          <a:p>
            <a:r>
              <a:rPr lang="en-GB" sz="3600" b="1">
                <a:latin typeface="Gill Sans MT" panose="020B0502020104020203" pitchFamily="34" charset="77"/>
              </a:rPr>
              <a:t>Amen</a:t>
            </a:r>
          </a:p>
          <a:p>
            <a:pPr algn="r"/>
            <a:r>
              <a:rPr lang="en-GB" sz="3200" i="1">
                <a:latin typeface="Gill Sans MT" panose="020B0502020104020203" pitchFamily="34" charset="77"/>
              </a:rPr>
              <a:t>Steven Shakespeare</a:t>
            </a: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57</a:t>
            </a:fld>
            <a:endParaRPr lang="en-GB"/>
          </a:p>
        </p:txBody>
      </p:sp>
    </p:spTree>
    <p:extLst>
      <p:ext uri="{BB962C8B-B14F-4D97-AF65-F5344CB8AC3E}">
        <p14:creationId xmlns:p14="http://schemas.microsoft.com/office/powerpoint/2010/main" val="36633518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564994" y="307729"/>
            <a:ext cx="11062010" cy="769441"/>
          </a:xfrm>
          <a:prstGeom prst="rect">
            <a:avLst/>
          </a:prstGeom>
          <a:noFill/>
        </p:spPr>
        <p:txBody>
          <a:bodyPr wrap="square" rtlCol="0">
            <a:spAutoFit/>
          </a:bodyPr>
          <a:lstStyle/>
          <a:p>
            <a:pPr algn="ctr"/>
            <a:r>
              <a:rPr lang="en-US" sz="4400">
                <a:latin typeface="Gill Sans MT" panose="020B0502020104020203" pitchFamily="34" charset="77"/>
              </a:rPr>
              <a:t>Lord’s Prayer &amp; Communion</a:t>
            </a:r>
          </a:p>
        </p:txBody>
      </p:sp>
      <p:sp>
        <p:nvSpPr>
          <p:cNvPr id="8" name="TextBox 7">
            <a:extLst>
              <a:ext uri="{FF2B5EF4-FFF2-40B4-BE49-F238E27FC236}">
                <a16:creationId xmlns:a16="http://schemas.microsoft.com/office/drawing/2014/main" id="{3E62041F-49E3-AC44-B86B-EA9DBD16610E}"/>
              </a:ext>
            </a:extLst>
          </p:cNvPr>
          <p:cNvSpPr txBox="1"/>
          <p:nvPr/>
        </p:nvSpPr>
        <p:spPr>
          <a:xfrm>
            <a:off x="310839" y="1077170"/>
            <a:ext cx="11570319" cy="6063198"/>
          </a:xfrm>
          <a:prstGeom prst="rect">
            <a:avLst/>
          </a:prstGeom>
          <a:noFill/>
        </p:spPr>
        <p:txBody>
          <a:bodyPr wrap="square" lIns="91440" tIns="45720" rIns="91440" bIns="45720" rtlCol="0" anchor="t">
            <a:spAutoFit/>
          </a:bodyPr>
          <a:lstStyle/>
          <a:p>
            <a:r>
              <a:rPr lang="en-GB" sz="3200" b="1">
                <a:latin typeface="Gill Sans MT"/>
              </a:rPr>
              <a:t>OUR FATHER in heaven, </a:t>
            </a:r>
          </a:p>
          <a:p>
            <a:r>
              <a:rPr lang="en-GB" sz="3200" b="1">
                <a:latin typeface="Gill Sans MT"/>
              </a:rPr>
              <a:t>hallowed be your name,</a:t>
            </a:r>
            <a:endParaRPr lang="en-GB">
              <a:latin typeface="Gill Sans MT"/>
            </a:endParaRPr>
          </a:p>
          <a:p>
            <a:r>
              <a:rPr lang="en-GB" sz="3200" b="1">
                <a:latin typeface="Gill Sans MT"/>
              </a:rPr>
              <a:t>your kingdom come, your will be done,</a:t>
            </a:r>
          </a:p>
          <a:p>
            <a:r>
              <a:rPr lang="en-GB" sz="3200" b="1">
                <a:latin typeface="Gill Sans MT"/>
              </a:rPr>
              <a:t>on earth as in heaven.</a:t>
            </a:r>
          </a:p>
          <a:p>
            <a:r>
              <a:rPr lang="en-GB" sz="3200" b="1">
                <a:latin typeface="Gill Sans MT"/>
              </a:rPr>
              <a:t>Give us today our daily bread.</a:t>
            </a:r>
          </a:p>
          <a:p>
            <a:r>
              <a:rPr lang="en-GB" sz="3200" b="1">
                <a:latin typeface="Gill Sans MT"/>
              </a:rPr>
              <a:t>Forgive us our sins as we forgive those who sin against us.</a:t>
            </a:r>
          </a:p>
          <a:p>
            <a:r>
              <a:rPr lang="en-GB" sz="3200" b="1">
                <a:latin typeface="Gill Sans MT"/>
              </a:rPr>
              <a:t>Lead us not into temptation </a:t>
            </a:r>
          </a:p>
          <a:p>
            <a:r>
              <a:rPr lang="en-GB" sz="3200" b="1">
                <a:latin typeface="Gill Sans MT"/>
              </a:rPr>
              <a:t>but deliver us from evil.</a:t>
            </a:r>
          </a:p>
          <a:p>
            <a:r>
              <a:rPr lang="en-GB" sz="3200" b="1">
                <a:latin typeface="Gill Sans MT"/>
              </a:rPr>
              <a:t>For the kingdom, the power, </a:t>
            </a:r>
            <a:endParaRPr lang="en-GB" sz="3200" b="1">
              <a:latin typeface="Gill Sans MT" panose="020B0502020104020203" pitchFamily="34" charset="77"/>
            </a:endParaRPr>
          </a:p>
          <a:p>
            <a:r>
              <a:rPr lang="en-GB" sz="3200" b="1">
                <a:latin typeface="Gill Sans MT"/>
              </a:rPr>
              <a:t>and the glory are yours, now and for ever.  </a:t>
            </a:r>
          </a:p>
          <a:p>
            <a:r>
              <a:rPr lang="en-GB" sz="3200" b="1">
                <a:latin typeface="Gill Sans MT"/>
              </a:rPr>
              <a:t>Amen.</a:t>
            </a:r>
          </a:p>
          <a:p>
            <a:endParaRPr lang="en-GB" sz="3600" b="1">
              <a:latin typeface="Gill Sans MT" panose="020B0502020104020203" pitchFamily="34" charset="77"/>
            </a:endParaRPr>
          </a:p>
        </p:txBody>
      </p:sp>
      <p:sp>
        <p:nvSpPr>
          <p:cNvPr id="9" name="Slide Number Placeholder 8">
            <a:extLst>
              <a:ext uri="{FF2B5EF4-FFF2-40B4-BE49-F238E27FC236}">
                <a16:creationId xmlns:a16="http://schemas.microsoft.com/office/drawing/2014/main" id="{99D98D10-6DAB-6444-8650-F5AA09511774}"/>
              </a:ext>
            </a:extLst>
          </p:cNvPr>
          <p:cNvSpPr>
            <a:spLocks noGrp="1"/>
          </p:cNvSpPr>
          <p:nvPr>
            <p:ph type="sldNum" sz="quarter" idx="12"/>
          </p:nvPr>
        </p:nvSpPr>
        <p:spPr>
          <a:xfrm>
            <a:off x="8610601" y="6185146"/>
            <a:ext cx="2743200" cy="365125"/>
          </a:xfrm>
        </p:spPr>
        <p:txBody>
          <a:bodyPr/>
          <a:lstStyle/>
          <a:p>
            <a:fld id="{5B689AA7-145E-744F-B296-38C6D60DC5BF}" type="slidenum">
              <a:rPr lang="en-GB" smtClean="0"/>
              <a:t>58</a:t>
            </a:fld>
            <a:endParaRPr lang="en-GB"/>
          </a:p>
        </p:txBody>
      </p:sp>
      <p:pic>
        <p:nvPicPr>
          <p:cNvPr id="3" name="Picture 2" descr="A close up of a logo&#10;&#10;Description automatically generated">
            <a:extLst>
              <a:ext uri="{FF2B5EF4-FFF2-40B4-BE49-F238E27FC236}">
                <a16:creationId xmlns:a16="http://schemas.microsoft.com/office/drawing/2014/main" id="{2CB4C93C-B4FD-044D-B721-CA25A75B9DBC}"/>
              </a:ext>
            </a:extLst>
          </p:cNvPr>
          <p:cNvPicPr>
            <a:picLocks noChangeAspect="1"/>
          </p:cNvPicPr>
          <p:nvPr/>
        </p:nvPicPr>
        <p:blipFill>
          <a:blip r:embed="rId2"/>
          <a:stretch>
            <a:fillRect/>
          </a:stretch>
        </p:blipFill>
        <p:spPr>
          <a:xfrm>
            <a:off x="9320105" y="4258415"/>
            <a:ext cx="2824731" cy="2599585"/>
          </a:xfrm>
          <a:prstGeom prst="rect">
            <a:avLst/>
          </a:prstGeom>
        </p:spPr>
      </p:pic>
    </p:spTree>
    <p:extLst>
      <p:ext uri="{BB962C8B-B14F-4D97-AF65-F5344CB8AC3E}">
        <p14:creationId xmlns:p14="http://schemas.microsoft.com/office/powerpoint/2010/main" val="33970914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62041F-49E3-AC44-B86B-EA9DBD16610E}"/>
              </a:ext>
            </a:extLst>
          </p:cNvPr>
          <p:cNvSpPr txBox="1"/>
          <p:nvPr/>
        </p:nvSpPr>
        <p:spPr>
          <a:xfrm>
            <a:off x="563879" y="648506"/>
            <a:ext cx="10515600" cy="4524315"/>
          </a:xfrm>
          <a:prstGeom prst="rect">
            <a:avLst/>
          </a:prstGeom>
          <a:noFill/>
        </p:spPr>
        <p:txBody>
          <a:bodyPr wrap="square" rtlCol="0">
            <a:spAutoFit/>
          </a:bodyPr>
          <a:lstStyle/>
          <a:p>
            <a:pPr fontAlgn="base"/>
            <a:r>
              <a:rPr lang="en-GB" sz="3600" i="1">
                <a:latin typeface="Gill Sans MT" panose="020B0502020104020203" pitchFamily="34" charset="77"/>
              </a:rPr>
              <a:t>The bread is broken</a:t>
            </a:r>
            <a:r>
              <a:rPr lang="en-GB" sz="3600">
                <a:latin typeface="Gill Sans MT" panose="020B0502020104020203" pitchFamily="34" charset="77"/>
              </a:rPr>
              <a:t> 	</a:t>
            </a:r>
          </a:p>
          <a:p>
            <a:pPr fontAlgn="base"/>
            <a:r>
              <a:rPr lang="en-GB" sz="3600">
                <a:latin typeface="Gill Sans MT" panose="020B0502020104020203" pitchFamily="34" charset="77"/>
              </a:rPr>
              <a:t>			</a:t>
            </a:r>
            <a:r>
              <a:rPr lang="en-GB" sz="1400">
                <a:latin typeface="Gill Sans MT" panose="020B0502020104020203" pitchFamily="34" charset="77"/>
              </a:rPr>
              <a:t> </a:t>
            </a:r>
          </a:p>
          <a:p>
            <a:pPr fontAlgn="base"/>
            <a:r>
              <a:rPr lang="en-GB" sz="3600">
                <a:latin typeface="Gill Sans MT" panose="020B0502020104020203" pitchFamily="34" charset="77"/>
              </a:rPr>
              <a:t>We break this bread together</a:t>
            </a:r>
          </a:p>
          <a:p>
            <a:pPr fontAlgn="base"/>
            <a:r>
              <a:rPr lang="en-GB" sz="3600">
                <a:latin typeface="Gill Sans MT" panose="020B0502020104020203" pitchFamily="34" charset="77"/>
              </a:rPr>
              <a:t>in solidarity with the brokenness of one another.</a:t>
            </a:r>
          </a:p>
          <a:p>
            <a:pPr fontAlgn="base"/>
            <a:endParaRPr lang="en-GB" sz="1600">
              <a:latin typeface="Gill Sans MT" panose="020B0502020104020203" pitchFamily="34" charset="77"/>
            </a:endParaRPr>
          </a:p>
          <a:p>
            <a:pPr fontAlgn="base"/>
            <a:r>
              <a:rPr lang="en-GB" sz="3600" b="1">
                <a:latin typeface="Gill Sans MT" panose="020B0502020104020203" pitchFamily="34" charset="77"/>
              </a:rPr>
              <a:t>In friendship we accompany one another</a:t>
            </a:r>
          </a:p>
          <a:p>
            <a:pPr fontAlgn="base"/>
            <a:r>
              <a:rPr lang="en-GB" sz="3600" b="1">
                <a:latin typeface="Gill Sans MT" panose="020B0502020104020203" pitchFamily="34" charset="77"/>
              </a:rPr>
              <a:t>towards our healing.</a:t>
            </a:r>
          </a:p>
          <a:p>
            <a:pPr fontAlgn="base"/>
            <a:endParaRPr lang="en-GB" sz="2000">
              <a:latin typeface="Gill Sans MT" panose="020B0502020104020203" pitchFamily="34" charset="77"/>
            </a:endParaRPr>
          </a:p>
          <a:p>
            <a:pPr fontAlgn="base"/>
            <a:r>
              <a:rPr lang="en-GB" sz="3600" i="1">
                <a:latin typeface="Gill Sans MT" panose="020B0502020104020203" pitchFamily="34" charset="77"/>
              </a:rPr>
              <a:t>				Holy Rood House</a:t>
            </a:r>
            <a:endParaRPr lang="en-GB" sz="1200">
              <a:latin typeface="Gill Sans MT" panose="020B0502020104020203" pitchFamily="34" charset="77"/>
            </a:endParaRP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59</a:t>
            </a:fld>
            <a:endParaRPr lang="en-GB"/>
          </a:p>
        </p:txBody>
      </p:sp>
      <p:pic>
        <p:nvPicPr>
          <p:cNvPr id="7" name="Picture 6" descr="ea_03d">
            <a:extLst>
              <a:ext uri="{FF2B5EF4-FFF2-40B4-BE49-F238E27FC236}">
                <a16:creationId xmlns:a16="http://schemas.microsoft.com/office/drawing/2014/main" id="{C2B23E07-3965-2E40-8238-06A8582D3923}"/>
              </a:ext>
            </a:extLst>
          </p:cNvPr>
          <p:cNvPicPr/>
          <p:nvPr/>
        </p:nvPicPr>
        <p:blipFill>
          <a:blip r:embed="rId2" cstate="print"/>
          <a:srcRect/>
          <a:stretch>
            <a:fillRect/>
          </a:stretch>
        </p:blipFill>
        <p:spPr bwMode="auto">
          <a:xfrm>
            <a:off x="8174182" y="4267200"/>
            <a:ext cx="4017818" cy="2525420"/>
          </a:xfrm>
          <a:prstGeom prst="rect">
            <a:avLst/>
          </a:prstGeom>
          <a:noFill/>
          <a:ln w="9525">
            <a:noFill/>
            <a:miter lim="800000"/>
            <a:headEnd/>
            <a:tailEnd/>
          </a:ln>
        </p:spPr>
      </p:pic>
    </p:spTree>
    <p:extLst>
      <p:ext uri="{BB962C8B-B14F-4D97-AF65-F5344CB8AC3E}">
        <p14:creationId xmlns:p14="http://schemas.microsoft.com/office/powerpoint/2010/main" val="2440072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804E730B-11D6-8F40-882A-E5FB5BD35328}"/>
              </a:ext>
            </a:extLst>
          </p:cNvPr>
          <p:cNvSpPr>
            <a:spLocks noGrp="1"/>
          </p:cNvSpPr>
          <p:nvPr>
            <p:ph type="sldNum" sz="quarter" idx="12"/>
          </p:nvPr>
        </p:nvSpPr>
        <p:spPr>
          <a:xfrm>
            <a:off x="8610602" y="6171542"/>
            <a:ext cx="2743200" cy="365125"/>
          </a:xfrm>
        </p:spPr>
        <p:txBody>
          <a:bodyPr/>
          <a:lstStyle/>
          <a:p>
            <a:fld id="{5B689AA7-145E-744F-B296-38C6D60DC5BF}" type="slidenum">
              <a:rPr lang="en-GB" smtClean="0"/>
              <a:t>6</a:t>
            </a:fld>
            <a:endParaRPr lang="en-GB"/>
          </a:p>
        </p:txBody>
      </p:sp>
      <p:sp>
        <p:nvSpPr>
          <p:cNvPr id="2" name="TextBox 1">
            <a:extLst>
              <a:ext uri="{FF2B5EF4-FFF2-40B4-BE49-F238E27FC236}">
                <a16:creationId xmlns:a16="http://schemas.microsoft.com/office/drawing/2014/main" id="{CC64762D-ECC5-4E68-AE93-E510D8BCE386}"/>
              </a:ext>
            </a:extLst>
          </p:cNvPr>
          <p:cNvSpPr txBox="1"/>
          <p:nvPr/>
        </p:nvSpPr>
        <p:spPr>
          <a:xfrm>
            <a:off x="381911" y="1166842"/>
            <a:ext cx="11143515" cy="4524315"/>
          </a:xfrm>
          <a:prstGeom prst="rect">
            <a:avLst/>
          </a:prstGeom>
          <a:noFill/>
        </p:spPr>
        <p:txBody>
          <a:bodyPr wrap="square" lIns="91440" tIns="45720" rIns="91440" bIns="45720" rtlCol="0" anchor="t">
            <a:spAutoFit/>
          </a:bodyPr>
          <a:lstStyle/>
          <a:p>
            <a:r>
              <a:rPr lang="en-GB" sz="3600" dirty="0">
                <a:latin typeface="Gill Sans MT"/>
                <a:ea typeface="+mn-lt"/>
                <a:cs typeface="+mn-lt"/>
              </a:rPr>
              <a:t>Here we will take the wine and the water, </a:t>
            </a:r>
          </a:p>
          <a:p>
            <a:r>
              <a:rPr lang="en-GB" sz="3600" dirty="0">
                <a:latin typeface="Gill Sans MT"/>
                <a:ea typeface="+mn-lt"/>
                <a:cs typeface="+mn-lt"/>
              </a:rPr>
              <a:t>here we will take the bread of new birth, </a:t>
            </a:r>
          </a:p>
          <a:p>
            <a:r>
              <a:rPr lang="en-GB" sz="3600" dirty="0">
                <a:latin typeface="Gill Sans MT"/>
                <a:ea typeface="+mn-lt"/>
                <a:cs typeface="+mn-lt"/>
              </a:rPr>
              <a:t>here you shall call your children, your body, </a:t>
            </a:r>
          </a:p>
          <a:p>
            <a:r>
              <a:rPr lang="en-GB" sz="3600" dirty="0">
                <a:latin typeface="Gill Sans MT"/>
                <a:ea typeface="+mn-lt"/>
                <a:cs typeface="+mn-lt"/>
              </a:rPr>
              <a:t>call us anew to be salt for the earth. </a:t>
            </a:r>
          </a:p>
          <a:p>
            <a:r>
              <a:rPr lang="en-GB" sz="3600" dirty="0">
                <a:latin typeface="Gill Sans MT"/>
                <a:ea typeface="+mn-lt"/>
                <a:cs typeface="+mn-lt"/>
              </a:rPr>
              <a:t>Gather us in and hold us for ever, </a:t>
            </a:r>
          </a:p>
          <a:p>
            <a:r>
              <a:rPr lang="en-GB" sz="3600" dirty="0">
                <a:latin typeface="Gill Sans MT"/>
                <a:ea typeface="+mn-lt"/>
                <a:cs typeface="+mn-lt"/>
              </a:rPr>
              <a:t>gather us in and make us your own;</a:t>
            </a:r>
          </a:p>
          <a:p>
            <a:r>
              <a:rPr lang="en-GB" sz="3600" dirty="0">
                <a:latin typeface="Gill Sans MT"/>
                <a:ea typeface="+mn-lt"/>
                <a:cs typeface="+mn-lt"/>
              </a:rPr>
              <a:t>gather us in – all peoples together, </a:t>
            </a:r>
          </a:p>
          <a:p>
            <a:r>
              <a:rPr lang="en-GB" sz="3600" dirty="0">
                <a:latin typeface="Gill Sans MT"/>
                <a:ea typeface="+mn-lt"/>
                <a:cs typeface="+mn-lt"/>
              </a:rPr>
              <a:t>fire of love in our flesh and our bone. </a:t>
            </a:r>
          </a:p>
        </p:txBody>
      </p:sp>
    </p:spTree>
    <p:extLst>
      <p:ext uri="{BB962C8B-B14F-4D97-AF65-F5344CB8AC3E}">
        <p14:creationId xmlns:p14="http://schemas.microsoft.com/office/powerpoint/2010/main" val="27273740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60</a:t>
            </a:fld>
            <a:endParaRPr lang="en-GB"/>
          </a:p>
        </p:txBody>
      </p:sp>
      <p:sp>
        <p:nvSpPr>
          <p:cNvPr id="4" name="TextBox 3">
            <a:extLst>
              <a:ext uri="{FF2B5EF4-FFF2-40B4-BE49-F238E27FC236}">
                <a16:creationId xmlns:a16="http://schemas.microsoft.com/office/drawing/2014/main" id="{B487F7A5-D9E8-C042-A8DE-D84AD1C9212A}"/>
              </a:ext>
            </a:extLst>
          </p:cNvPr>
          <p:cNvSpPr txBox="1"/>
          <p:nvPr/>
        </p:nvSpPr>
        <p:spPr>
          <a:xfrm>
            <a:off x="494201" y="510397"/>
            <a:ext cx="11203597" cy="6155531"/>
          </a:xfrm>
          <a:prstGeom prst="rect">
            <a:avLst/>
          </a:prstGeom>
          <a:noFill/>
        </p:spPr>
        <p:txBody>
          <a:bodyPr wrap="square" lIns="91440" tIns="45720" rIns="91440" bIns="45720" rtlCol="0" anchor="t">
            <a:spAutoFit/>
          </a:bodyPr>
          <a:lstStyle/>
          <a:p>
            <a:pPr fontAlgn="base"/>
            <a:r>
              <a:rPr lang="en-GB" sz="3600" i="1">
                <a:latin typeface="Gill Sans MT"/>
              </a:rPr>
              <a:t>Words of invitation follow</a:t>
            </a:r>
          </a:p>
          <a:p>
            <a:pPr fontAlgn="base"/>
            <a:endParaRPr lang="en-GB" sz="1400">
              <a:latin typeface="Gill Sans MT" panose="020B0502020104020203" pitchFamily="34" charset="77"/>
            </a:endParaRPr>
          </a:p>
          <a:p>
            <a:pPr fontAlgn="base"/>
            <a:r>
              <a:rPr lang="en-GB" sz="3600">
                <a:latin typeface="Gill Sans MT" panose="020B0502020104020203" pitchFamily="34" charset="77"/>
              </a:rPr>
              <a:t>We receive the gift of gathering:</a:t>
            </a:r>
          </a:p>
          <a:p>
            <a:pPr fontAlgn="base"/>
            <a:r>
              <a:rPr lang="en-GB" sz="3600">
                <a:latin typeface="Gill Sans MT" panose="020B0502020104020203" pitchFamily="34" charset="77"/>
              </a:rPr>
              <a:t>heart to heart,</a:t>
            </a:r>
          </a:p>
          <a:p>
            <a:pPr fontAlgn="base"/>
            <a:r>
              <a:rPr lang="en-GB" sz="3600">
                <a:latin typeface="Gill Sans MT" panose="020B0502020104020203" pitchFamily="34" charset="77"/>
              </a:rPr>
              <a:t>drawing power from the wells of divine strength.</a:t>
            </a:r>
          </a:p>
          <a:p>
            <a:pPr fontAlgn="base"/>
            <a:endParaRPr lang="en-GB">
              <a:latin typeface="Gill Sans MT" panose="020B0502020104020203" pitchFamily="34" charset="77"/>
            </a:endParaRPr>
          </a:p>
          <a:p>
            <a:pPr fontAlgn="base"/>
            <a:r>
              <a:rPr lang="en-GB" sz="3600" b="1">
                <a:latin typeface="Gill Sans MT" panose="020B0502020104020203" pitchFamily="34" charset="77"/>
              </a:rPr>
              <a:t>We remember, we receive.</a:t>
            </a:r>
          </a:p>
          <a:p>
            <a:pPr fontAlgn="base"/>
            <a:r>
              <a:rPr lang="en-GB" sz="3600" b="1">
                <a:latin typeface="Gill Sans MT" panose="020B0502020104020203" pitchFamily="34" charset="77"/>
              </a:rPr>
              <a:t>In flesh and in spirit we are one body.</a:t>
            </a:r>
          </a:p>
          <a:p>
            <a:pPr fontAlgn="base"/>
            <a:r>
              <a:rPr lang="en-GB" sz="3600">
                <a:latin typeface="Gill Sans MT" panose="020B0502020104020203" pitchFamily="34" charset="77"/>
              </a:rPr>
              <a:t>								</a:t>
            </a:r>
            <a:r>
              <a:rPr lang="en-GB" sz="3200" i="1">
                <a:latin typeface="Gill Sans MT" panose="020B0502020104020203" pitchFamily="34" charset="77"/>
              </a:rPr>
              <a:t>Steven Shakespeare</a:t>
            </a:r>
            <a:endParaRPr lang="en-GB" sz="1200" i="1">
              <a:latin typeface="Gill Sans MT" panose="020B0502020104020203" pitchFamily="34" charset="77"/>
            </a:endParaRPr>
          </a:p>
          <a:p>
            <a:r>
              <a:rPr lang="en-GB" sz="3600" i="1">
                <a:latin typeface="Gill Sans MT"/>
              </a:rPr>
              <a:t>All are welcome at the table, </a:t>
            </a:r>
            <a:endParaRPr lang="en-GB" sz="3600">
              <a:latin typeface="Calibri" panose="020F0502020204030204"/>
              <a:cs typeface="Calibri" panose="020F0502020204030204"/>
            </a:endParaRPr>
          </a:p>
          <a:p>
            <a:r>
              <a:rPr lang="en-GB" sz="3600" i="1">
                <a:latin typeface="Gill Sans MT"/>
              </a:rPr>
              <a:t>to receive a wafer, dipped in wine, or a blessing. </a:t>
            </a:r>
            <a:br>
              <a:rPr lang="en-GB" sz="3600" i="1">
                <a:latin typeface="Gill Sans MT"/>
              </a:rPr>
            </a:br>
            <a:r>
              <a:rPr lang="en-GB" sz="3600" i="1">
                <a:latin typeface="Gill Sans MT"/>
              </a:rPr>
              <a:t>Please come forward with those around you.</a:t>
            </a:r>
            <a:endParaRPr lang="en-GB" sz="3600">
              <a:ea typeface="+mn-lt"/>
              <a:cs typeface="+mn-lt"/>
            </a:endParaRPr>
          </a:p>
        </p:txBody>
      </p:sp>
    </p:spTree>
    <p:extLst>
      <p:ext uri="{BB962C8B-B14F-4D97-AF65-F5344CB8AC3E}">
        <p14:creationId xmlns:p14="http://schemas.microsoft.com/office/powerpoint/2010/main" val="36551255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62041F-49E3-AC44-B86B-EA9DBD16610E}"/>
              </a:ext>
            </a:extLst>
          </p:cNvPr>
          <p:cNvSpPr txBox="1"/>
          <p:nvPr/>
        </p:nvSpPr>
        <p:spPr>
          <a:xfrm>
            <a:off x="139960" y="118841"/>
            <a:ext cx="11963808" cy="646331"/>
          </a:xfrm>
          <a:prstGeom prst="rect">
            <a:avLst/>
          </a:prstGeom>
          <a:noFill/>
        </p:spPr>
        <p:txBody>
          <a:bodyPr wrap="square" lIns="91440" tIns="45720" rIns="91440" bIns="45720" rtlCol="0" anchor="t">
            <a:spAutoFit/>
          </a:bodyPr>
          <a:lstStyle/>
          <a:p>
            <a:pPr fontAlgn="base"/>
            <a:r>
              <a:rPr lang="en-GB" sz="3600" i="1">
                <a:latin typeface="Gill Sans MT"/>
              </a:rPr>
              <a:t>During Communion we sing</a:t>
            </a:r>
            <a:r>
              <a:rPr lang="en-GB" sz="3600" b="1" i="1">
                <a:latin typeface="Gill Sans MT"/>
              </a:rPr>
              <a:t> </a:t>
            </a:r>
            <a:r>
              <a:rPr lang="en-GB" sz="3600" i="1">
                <a:latin typeface="Gill Sans MT"/>
                <a:ea typeface="+mn-lt"/>
                <a:cs typeface="+mn-lt"/>
              </a:rPr>
              <a:t>Shower, O Heavens by Eleanor Jarvis</a:t>
            </a:r>
            <a:endParaRPr lang="en-GB" sz="3200" i="1">
              <a:latin typeface="Gill Sans MT"/>
            </a:endParaRP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61</a:t>
            </a:fld>
            <a:endParaRPr lang="en-GB"/>
          </a:p>
        </p:txBody>
      </p:sp>
      <p:pic>
        <p:nvPicPr>
          <p:cNvPr id="2" name="Content Placeholder 10" descr="A sheet of music with musical notes&#10;&#10;Description automatically generated">
            <a:extLst>
              <a:ext uri="{FF2B5EF4-FFF2-40B4-BE49-F238E27FC236}">
                <a16:creationId xmlns:a16="http://schemas.microsoft.com/office/drawing/2014/main" id="{C8C5222A-69A0-AF32-0E53-7081C16147D2}"/>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428811" y="765172"/>
            <a:ext cx="9419456" cy="5973987"/>
          </a:xfrm>
        </p:spPr>
      </p:pic>
    </p:spTree>
    <p:extLst>
      <p:ext uri="{BB962C8B-B14F-4D97-AF65-F5344CB8AC3E}">
        <p14:creationId xmlns:p14="http://schemas.microsoft.com/office/powerpoint/2010/main" val="16376691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62041F-49E3-AC44-B86B-EA9DBD16610E}"/>
              </a:ext>
            </a:extLst>
          </p:cNvPr>
          <p:cNvSpPr txBox="1"/>
          <p:nvPr/>
        </p:nvSpPr>
        <p:spPr>
          <a:xfrm>
            <a:off x="369924" y="426021"/>
            <a:ext cx="11591922" cy="4768485"/>
          </a:xfrm>
          <a:prstGeom prst="rect">
            <a:avLst/>
          </a:prstGeom>
          <a:noFill/>
        </p:spPr>
        <p:txBody>
          <a:bodyPr wrap="square" lIns="91440" tIns="45720" rIns="91440" bIns="45720" rtlCol="0" anchor="t">
            <a:spAutoFit/>
          </a:bodyPr>
          <a:lstStyle/>
          <a:p>
            <a:pPr fontAlgn="base"/>
            <a:r>
              <a:rPr lang="en-GB" sz="3600" i="1" dirty="0">
                <a:latin typeface="Gill Sans MT"/>
              </a:rPr>
              <a:t>The choir sings the Anthem:</a:t>
            </a:r>
          </a:p>
          <a:p>
            <a:pPr>
              <a:lnSpc>
                <a:spcPct val="116000"/>
              </a:lnSpc>
              <a:spcAft>
                <a:spcPts val="800"/>
              </a:spcAft>
            </a:pPr>
            <a:r>
              <a:rPr lang="en-US" sz="3600" b="1" dirty="0">
                <a:latin typeface="Gill Sans MT"/>
              </a:rPr>
              <a:t>Locus </a:t>
            </a:r>
            <a:r>
              <a:rPr lang="en-US" sz="3600" b="1" dirty="0" err="1">
                <a:latin typeface="Gill Sans MT"/>
              </a:rPr>
              <a:t>Iste</a:t>
            </a:r>
            <a:r>
              <a:rPr lang="en-US" sz="3600" b="1" dirty="0">
                <a:latin typeface="Gill Sans MT"/>
              </a:rPr>
              <a:t> </a:t>
            </a:r>
            <a:r>
              <a:rPr lang="en-US" sz="3600" dirty="0">
                <a:latin typeface="Gill Sans MT"/>
              </a:rPr>
              <a:t>by Anton Bruckner (1824 - 1896)</a:t>
            </a:r>
          </a:p>
          <a:p>
            <a:pPr>
              <a:lnSpc>
                <a:spcPct val="116000"/>
              </a:lnSpc>
              <a:spcAft>
                <a:spcPts val="800"/>
              </a:spcAft>
            </a:pPr>
            <a:endParaRPr lang="en-GB" sz="3600" i="1" dirty="0">
              <a:latin typeface="Gill Sans MT"/>
            </a:endParaRPr>
          </a:p>
          <a:p>
            <a:pPr>
              <a:lnSpc>
                <a:spcPct val="116000"/>
              </a:lnSpc>
              <a:spcAft>
                <a:spcPts val="800"/>
              </a:spcAft>
            </a:pPr>
            <a:r>
              <a:rPr lang="en-GB" sz="3600" i="1" dirty="0">
                <a:latin typeface="Gill Sans MT"/>
              </a:rPr>
              <a:t>Text: Locus </a:t>
            </a:r>
            <a:r>
              <a:rPr lang="en-GB" sz="3600" i="1" dirty="0" err="1">
                <a:latin typeface="Gill Sans MT"/>
              </a:rPr>
              <a:t>iste</a:t>
            </a:r>
            <a:r>
              <a:rPr lang="en-GB" sz="3600" i="1" dirty="0">
                <a:latin typeface="Gill Sans MT"/>
              </a:rPr>
              <a:t> a Deo </a:t>
            </a:r>
            <a:r>
              <a:rPr lang="en-GB" sz="3600" i="1" dirty="0" err="1">
                <a:latin typeface="Gill Sans MT"/>
              </a:rPr>
              <a:t>factus</a:t>
            </a:r>
            <a:r>
              <a:rPr lang="en-GB" sz="3600" i="1" dirty="0">
                <a:latin typeface="Gill Sans MT"/>
              </a:rPr>
              <a:t> </a:t>
            </a:r>
            <a:r>
              <a:rPr lang="en-GB" sz="3600" i="1" dirty="0" err="1">
                <a:latin typeface="Gill Sans MT"/>
              </a:rPr>
              <a:t>est</a:t>
            </a:r>
            <a:r>
              <a:rPr lang="en-GB" sz="3600" i="1" dirty="0">
                <a:latin typeface="Gill Sans MT"/>
              </a:rPr>
              <a:t>, </a:t>
            </a:r>
            <a:r>
              <a:rPr lang="en-GB" sz="3600" i="1" dirty="0" err="1">
                <a:latin typeface="Gill Sans MT"/>
              </a:rPr>
              <a:t>inaestimabile</a:t>
            </a:r>
            <a:r>
              <a:rPr lang="en-GB" sz="3600" i="1" dirty="0">
                <a:latin typeface="Gill Sans MT"/>
              </a:rPr>
              <a:t> sacramentum, </a:t>
            </a:r>
            <a:r>
              <a:rPr lang="en-GB" sz="3600" i="1" dirty="0" err="1">
                <a:latin typeface="Gill Sans MT"/>
              </a:rPr>
              <a:t>irreprehensibilis</a:t>
            </a:r>
            <a:r>
              <a:rPr lang="en-GB" sz="3600" i="1" dirty="0">
                <a:latin typeface="Gill Sans MT"/>
              </a:rPr>
              <a:t> est. </a:t>
            </a:r>
          </a:p>
          <a:p>
            <a:pPr>
              <a:lnSpc>
                <a:spcPct val="116000"/>
              </a:lnSpc>
              <a:spcAft>
                <a:spcPts val="800"/>
              </a:spcAft>
            </a:pPr>
            <a:r>
              <a:rPr lang="en-GB" sz="3600" i="1" dirty="0">
                <a:latin typeface="Gill Sans MT"/>
              </a:rPr>
              <a:t>Translation: This place was made by God, a priceless sacrament; it is without reproach.</a:t>
            </a:r>
            <a:endParaRPr lang="en-US" sz="4400" dirty="0">
              <a:ea typeface="+mn-lt"/>
              <a:cs typeface="+mn-lt"/>
            </a:endParaRP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62</a:t>
            </a:fld>
            <a:endParaRPr lang="en-GB"/>
          </a:p>
        </p:txBody>
      </p:sp>
    </p:spTree>
    <p:extLst>
      <p:ext uri="{BB962C8B-B14F-4D97-AF65-F5344CB8AC3E}">
        <p14:creationId xmlns:p14="http://schemas.microsoft.com/office/powerpoint/2010/main" val="28699036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564995" y="323385"/>
            <a:ext cx="11062010" cy="769441"/>
          </a:xfrm>
          <a:prstGeom prst="rect">
            <a:avLst/>
          </a:prstGeom>
          <a:noFill/>
        </p:spPr>
        <p:txBody>
          <a:bodyPr wrap="square" rtlCol="0">
            <a:spAutoFit/>
          </a:bodyPr>
          <a:lstStyle/>
          <a:p>
            <a:pPr algn="ctr"/>
            <a:r>
              <a:rPr lang="en-GB" sz="4400">
                <a:latin typeface="Gill Sans MT" panose="020B0502020104020203" pitchFamily="34" charset="77"/>
              </a:rPr>
              <a:t>Prayers of Commitment</a:t>
            </a:r>
            <a:endParaRPr lang="en-US" sz="4400">
              <a:latin typeface="Gill Sans MT" panose="020B0502020104020203" pitchFamily="34" charset="77"/>
            </a:endParaRPr>
          </a:p>
        </p:txBody>
      </p:sp>
      <p:sp>
        <p:nvSpPr>
          <p:cNvPr id="8" name="TextBox 7">
            <a:extLst>
              <a:ext uri="{FF2B5EF4-FFF2-40B4-BE49-F238E27FC236}">
                <a16:creationId xmlns:a16="http://schemas.microsoft.com/office/drawing/2014/main" id="{3E62041F-49E3-AC44-B86B-EA9DBD16610E}"/>
              </a:ext>
            </a:extLst>
          </p:cNvPr>
          <p:cNvSpPr txBox="1"/>
          <p:nvPr/>
        </p:nvSpPr>
        <p:spPr>
          <a:xfrm>
            <a:off x="507522" y="1102307"/>
            <a:ext cx="11493978" cy="5078313"/>
          </a:xfrm>
          <a:prstGeom prst="rect">
            <a:avLst/>
          </a:prstGeom>
          <a:noFill/>
        </p:spPr>
        <p:txBody>
          <a:bodyPr wrap="square" rtlCol="0">
            <a:spAutoFit/>
          </a:bodyPr>
          <a:lstStyle/>
          <a:p>
            <a:r>
              <a:rPr lang="en-GB" sz="3600" b="1" dirty="0">
                <a:latin typeface="Gill Sans MT" panose="020B0502020104020203" pitchFamily="34" charset="77"/>
              </a:rPr>
              <a:t>Generous God,</a:t>
            </a:r>
          </a:p>
          <a:p>
            <a:r>
              <a:rPr lang="en-GB" sz="3600" b="1" dirty="0">
                <a:latin typeface="Gill Sans MT" panose="020B0502020104020203" pitchFamily="34" charset="77"/>
              </a:rPr>
              <a:t>with joy we have offered thanks for your love </a:t>
            </a:r>
          </a:p>
          <a:p>
            <a:r>
              <a:rPr lang="en-GB" sz="3600" b="1" dirty="0">
                <a:latin typeface="Gill Sans MT" panose="020B0502020104020203" pitchFamily="34" charset="77"/>
              </a:rPr>
              <a:t>and shared in bread and wine.</a:t>
            </a:r>
          </a:p>
          <a:p>
            <a:r>
              <a:rPr lang="en-GB" sz="3600" b="1" dirty="0">
                <a:latin typeface="Gill Sans MT" panose="020B0502020104020203" pitchFamily="34" charset="77"/>
              </a:rPr>
              <a:t>By grace, plant within us a reverence </a:t>
            </a:r>
          </a:p>
          <a:p>
            <a:r>
              <a:rPr lang="en-GB" sz="3600" b="1" dirty="0">
                <a:latin typeface="Gill Sans MT" panose="020B0502020104020203" pitchFamily="34" charset="77"/>
              </a:rPr>
              <a:t>for all that you give us</a:t>
            </a:r>
          </a:p>
          <a:p>
            <a:r>
              <a:rPr lang="en-GB" sz="3600" b="1" dirty="0">
                <a:latin typeface="Gill Sans MT" panose="020B0502020104020203" pitchFamily="34" charset="77"/>
              </a:rPr>
              <a:t>and make us generous and wise stewards </a:t>
            </a:r>
          </a:p>
          <a:p>
            <a:r>
              <a:rPr lang="en-GB" sz="3600" b="1" dirty="0">
                <a:latin typeface="Gill Sans MT" panose="020B0502020104020203" pitchFamily="34" charset="77"/>
              </a:rPr>
              <a:t>of the good things we enjoy;</a:t>
            </a:r>
          </a:p>
          <a:p>
            <a:r>
              <a:rPr lang="en-GB" sz="3600" b="1" dirty="0">
                <a:latin typeface="Gill Sans MT" panose="020B0502020104020203" pitchFamily="34" charset="77"/>
              </a:rPr>
              <a:t>through Jesus Christ,</a:t>
            </a:r>
          </a:p>
          <a:p>
            <a:r>
              <a:rPr lang="en-GB" sz="3600" b="1" dirty="0">
                <a:latin typeface="Gill Sans MT" panose="020B0502020104020203" pitchFamily="34" charset="77"/>
              </a:rPr>
              <a:t>Amen.</a:t>
            </a:r>
          </a:p>
        </p:txBody>
      </p:sp>
      <p:pic>
        <p:nvPicPr>
          <p:cNvPr id="3" name="Picture 2" descr="A close up of a logo&#10;&#10;Description automatically generated">
            <a:extLst>
              <a:ext uri="{FF2B5EF4-FFF2-40B4-BE49-F238E27FC236}">
                <a16:creationId xmlns:a16="http://schemas.microsoft.com/office/drawing/2014/main" id="{4B646550-0BE3-1948-8BB8-E8BFAF13FD3E}"/>
              </a:ext>
            </a:extLst>
          </p:cNvPr>
          <p:cNvPicPr>
            <a:picLocks noChangeAspect="1"/>
          </p:cNvPicPr>
          <p:nvPr/>
        </p:nvPicPr>
        <p:blipFill>
          <a:blip r:embed="rId2"/>
          <a:stretch>
            <a:fillRect/>
          </a:stretch>
        </p:blipFill>
        <p:spPr>
          <a:xfrm>
            <a:off x="9453807" y="4319081"/>
            <a:ext cx="2738194" cy="2538919"/>
          </a:xfrm>
          <a:prstGeom prst="rect">
            <a:avLst/>
          </a:prstGeom>
        </p:spPr>
      </p:pic>
    </p:spTree>
    <p:extLst>
      <p:ext uri="{BB962C8B-B14F-4D97-AF65-F5344CB8AC3E}">
        <p14:creationId xmlns:p14="http://schemas.microsoft.com/office/powerpoint/2010/main" val="8961668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579863" y="323385"/>
            <a:ext cx="11062010" cy="769441"/>
          </a:xfrm>
          <a:prstGeom prst="rect">
            <a:avLst/>
          </a:prstGeom>
          <a:noFill/>
        </p:spPr>
        <p:txBody>
          <a:bodyPr wrap="square" rtlCol="0" anchor="t">
            <a:spAutoFit/>
          </a:bodyPr>
          <a:lstStyle/>
          <a:p>
            <a:pPr algn="ctr"/>
            <a:r>
              <a:rPr lang="en-US" sz="4400">
                <a:latin typeface="Gill Sans MT"/>
              </a:rPr>
              <a:t>Announcements</a:t>
            </a:r>
            <a:endParaRPr lang="en-US" sz="3200">
              <a:highlight>
                <a:srgbClr val="00FF00"/>
              </a:highlight>
            </a:endParaRPr>
          </a:p>
        </p:txBody>
      </p:sp>
      <p:sp>
        <p:nvSpPr>
          <p:cNvPr id="8" name="TextBox 7">
            <a:extLst>
              <a:ext uri="{FF2B5EF4-FFF2-40B4-BE49-F238E27FC236}">
                <a16:creationId xmlns:a16="http://schemas.microsoft.com/office/drawing/2014/main" id="{3E62041F-49E3-AC44-B86B-EA9DBD16610E}"/>
              </a:ext>
            </a:extLst>
          </p:cNvPr>
          <p:cNvSpPr txBox="1"/>
          <p:nvPr/>
        </p:nvSpPr>
        <p:spPr>
          <a:xfrm>
            <a:off x="822026" y="1722852"/>
            <a:ext cx="10932543" cy="2646878"/>
          </a:xfrm>
          <a:prstGeom prst="rect">
            <a:avLst/>
          </a:prstGeom>
          <a:noFill/>
        </p:spPr>
        <p:txBody>
          <a:bodyPr wrap="square" lIns="91440" tIns="45720" rIns="91440" bIns="45720" rtlCol="0" anchor="t">
            <a:spAutoFit/>
          </a:bodyPr>
          <a:lstStyle/>
          <a:p>
            <a:pPr algn="ctr"/>
            <a:endParaRPr lang="en-GB" sz="2000" dirty="0">
              <a:latin typeface="Gill Sans MT"/>
              <a:ea typeface="+mn-lt"/>
              <a:cs typeface="+mn-lt"/>
            </a:endParaRPr>
          </a:p>
          <a:p>
            <a:pPr algn="ctr"/>
            <a:r>
              <a:rPr lang="en-GB" sz="3600" i="1" dirty="0">
                <a:latin typeface="Gill Sans MT"/>
                <a:ea typeface="+mn-lt"/>
                <a:cs typeface="+mn-lt"/>
              </a:rPr>
              <a:t>The </a:t>
            </a:r>
            <a:r>
              <a:rPr lang="en-GB" sz="3600" b="1" i="1" dirty="0">
                <a:latin typeface="Gill Sans MT"/>
                <a:ea typeface="+mn-lt"/>
                <a:cs typeface="+mn-lt"/>
              </a:rPr>
              <a:t>NOTICES</a:t>
            </a:r>
            <a:r>
              <a:rPr lang="en-GB" sz="3600" i="1" dirty="0">
                <a:latin typeface="Gill Sans MT"/>
                <a:ea typeface="+mn-lt"/>
                <a:cs typeface="+mn-lt"/>
              </a:rPr>
              <a:t> section on our website is updated weekly</a:t>
            </a:r>
            <a:endParaRPr lang="en-US" sz="3600" dirty="0">
              <a:latin typeface="Gill Sans MT"/>
              <a:ea typeface="+mn-lt"/>
              <a:cs typeface="+mn-lt"/>
            </a:endParaRPr>
          </a:p>
          <a:p>
            <a:pPr algn="ctr"/>
            <a:endParaRPr lang="en-GB" dirty="0"/>
          </a:p>
          <a:p>
            <a:pPr algn="ctr"/>
            <a:r>
              <a:rPr lang="en-GB" sz="3600" dirty="0">
                <a:latin typeface="Gill Sans MT"/>
                <a:ea typeface="+mn-lt"/>
                <a:cs typeface="+mn-lt"/>
              </a:rPr>
              <a:t>  To support our ministry and outreach financially please use the card reader or visit the website for more options.</a:t>
            </a:r>
            <a:endParaRPr lang="en-GB" sz="4400" i="1" dirty="0">
              <a:latin typeface="Gill Sans MT"/>
              <a:ea typeface="+mn-lt"/>
              <a:cs typeface="+mn-lt"/>
            </a:endParaRPr>
          </a:p>
          <a:p>
            <a:pPr algn="ctr"/>
            <a:endParaRPr lang="en-GB" sz="2000" i="1" dirty="0">
              <a:latin typeface="Gill Sans MT"/>
              <a:ea typeface="+mn-lt"/>
              <a:cs typeface="+mn-lt"/>
            </a:endParaRP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64</a:t>
            </a:fld>
            <a:endParaRPr lang="en-GB"/>
          </a:p>
        </p:txBody>
      </p:sp>
    </p:spTree>
    <p:extLst>
      <p:ext uri="{BB962C8B-B14F-4D97-AF65-F5344CB8AC3E}">
        <p14:creationId xmlns:p14="http://schemas.microsoft.com/office/powerpoint/2010/main" val="3658217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62041F-49E3-AC44-B86B-EA9DBD16610E}"/>
              </a:ext>
            </a:extLst>
          </p:cNvPr>
          <p:cNvSpPr txBox="1"/>
          <p:nvPr/>
        </p:nvSpPr>
        <p:spPr>
          <a:xfrm>
            <a:off x="403019" y="1720840"/>
            <a:ext cx="11385961" cy="3416320"/>
          </a:xfrm>
          <a:prstGeom prst="rect">
            <a:avLst/>
          </a:prstGeom>
          <a:noFill/>
        </p:spPr>
        <p:txBody>
          <a:bodyPr wrap="square" rtlCol="0" anchor="t">
            <a:spAutoFit/>
          </a:bodyPr>
          <a:lstStyle/>
          <a:p>
            <a:r>
              <a:rPr lang="en-GB" sz="3600" dirty="0">
                <a:latin typeface="Gill Sans MT" panose="020B0502020104020203" pitchFamily="34" charset="77"/>
              </a:rPr>
              <a:t>May God give you comfort and peace</a:t>
            </a:r>
          </a:p>
          <a:p>
            <a:r>
              <a:rPr lang="en-GB" sz="3600" dirty="0">
                <a:latin typeface="Gill Sans MT" panose="020B0502020104020203" pitchFamily="34" charset="77"/>
              </a:rPr>
              <a:t>light and joy, in this world and the next. </a:t>
            </a:r>
          </a:p>
          <a:p>
            <a:r>
              <a:rPr lang="en-GB" sz="3600" dirty="0">
                <a:latin typeface="Gill Sans MT" panose="020B0502020104020203" pitchFamily="34" charset="77"/>
              </a:rPr>
              <a:t>And the blessing of God,</a:t>
            </a:r>
          </a:p>
          <a:p>
            <a:r>
              <a:rPr lang="en-GB" sz="3600" dirty="0">
                <a:latin typeface="Gill Sans MT" panose="020B0502020104020203" pitchFamily="34" charset="77"/>
              </a:rPr>
              <a:t>Father, Son and Holy Spirit</a:t>
            </a:r>
          </a:p>
          <a:p>
            <a:r>
              <a:rPr lang="en-GB" sz="3600" dirty="0">
                <a:latin typeface="Gill Sans MT" panose="020B0502020104020203" pitchFamily="34" charset="77"/>
              </a:rPr>
              <a:t>be with you always.</a:t>
            </a:r>
          </a:p>
          <a:p>
            <a:r>
              <a:rPr lang="en-GB" sz="3600" b="1" dirty="0">
                <a:latin typeface="Gill Sans MT" panose="020B0502020104020203" pitchFamily="34" charset="77"/>
              </a:rPr>
              <a:t>Amen.</a:t>
            </a:r>
            <a:endParaRPr lang="en-GB" sz="3600" dirty="0">
              <a:latin typeface="Gill Sans MT" panose="020B0502020104020203" pitchFamily="34" charset="77"/>
            </a:endParaRP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65</a:t>
            </a:fld>
            <a:endParaRPr lang="en-GB"/>
          </a:p>
        </p:txBody>
      </p:sp>
      <p:sp>
        <p:nvSpPr>
          <p:cNvPr id="5" name="Title 4">
            <a:extLst>
              <a:ext uri="{FF2B5EF4-FFF2-40B4-BE49-F238E27FC236}">
                <a16:creationId xmlns:a16="http://schemas.microsoft.com/office/drawing/2014/main" id="{C6E8FAAE-47DA-F54B-B99E-57666431EEE1}"/>
              </a:ext>
            </a:extLst>
          </p:cNvPr>
          <p:cNvSpPr>
            <a:spLocks noGrp="1"/>
          </p:cNvSpPr>
          <p:nvPr>
            <p:ph type="title"/>
          </p:nvPr>
        </p:nvSpPr>
        <p:spPr>
          <a:xfrm>
            <a:off x="838201" y="323385"/>
            <a:ext cx="10515600" cy="1325563"/>
          </a:xfrm>
        </p:spPr>
        <p:txBody>
          <a:bodyPr/>
          <a:lstStyle/>
          <a:p>
            <a:pPr algn="ctr"/>
            <a:r>
              <a:rPr lang="en-US" dirty="0">
                <a:latin typeface="Gill Sans MT"/>
                <a:cs typeface="Calibri Light"/>
              </a:rPr>
              <a:t>Blessing</a:t>
            </a:r>
            <a:endParaRPr lang="en-US" dirty="0">
              <a:latin typeface="Gill Sans MT"/>
            </a:endParaRPr>
          </a:p>
        </p:txBody>
      </p:sp>
      <p:pic>
        <p:nvPicPr>
          <p:cNvPr id="3" name="Picture 2" descr="A close up of a logo&#10;&#10;Description automatically generated">
            <a:extLst>
              <a:ext uri="{FF2B5EF4-FFF2-40B4-BE49-F238E27FC236}">
                <a16:creationId xmlns:a16="http://schemas.microsoft.com/office/drawing/2014/main" id="{7C5702CF-28E8-5B46-ACAF-8B3B1BDD81FA}"/>
              </a:ext>
            </a:extLst>
          </p:cNvPr>
          <p:cNvPicPr>
            <a:picLocks noChangeAspect="1"/>
          </p:cNvPicPr>
          <p:nvPr/>
        </p:nvPicPr>
        <p:blipFill>
          <a:blip r:embed="rId2"/>
          <a:stretch>
            <a:fillRect/>
          </a:stretch>
        </p:blipFill>
        <p:spPr>
          <a:xfrm>
            <a:off x="9416389" y="4251960"/>
            <a:ext cx="2775611" cy="2583169"/>
          </a:xfrm>
          <a:prstGeom prst="rect">
            <a:avLst/>
          </a:prstGeom>
        </p:spPr>
      </p:pic>
    </p:spTree>
    <p:extLst>
      <p:ext uri="{BB962C8B-B14F-4D97-AF65-F5344CB8AC3E}">
        <p14:creationId xmlns:p14="http://schemas.microsoft.com/office/powerpoint/2010/main" val="11447884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291790" y="444362"/>
            <a:ext cx="11062010" cy="769441"/>
          </a:xfrm>
          <a:prstGeom prst="rect">
            <a:avLst/>
          </a:prstGeom>
          <a:noFill/>
        </p:spPr>
        <p:txBody>
          <a:bodyPr wrap="square" rtlCol="0" anchor="t">
            <a:spAutoFit/>
          </a:bodyPr>
          <a:lstStyle/>
          <a:p>
            <a:pPr algn="ctr"/>
            <a:r>
              <a:rPr lang="en-US" sz="4400">
                <a:latin typeface="Gill Sans MT"/>
              </a:rPr>
              <a:t>Final Hymn</a:t>
            </a:r>
            <a:endParaRPr lang="en-US" sz="3600" i="1">
              <a:latin typeface="Gill Sans MT"/>
            </a:endParaRPr>
          </a:p>
        </p:txBody>
      </p:sp>
      <p:sp>
        <p:nvSpPr>
          <p:cNvPr id="9" name="Slide Number Placeholder 8">
            <a:extLst>
              <a:ext uri="{FF2B5EF4-FFF2-40B4-BE49-F238E27FC236}">
                <a16:creationId xmlns:a16="http://schemas.microsoft.com/office/drawing/2014/main" id="{07F6CAC1-600F-4048-98E7-0867D879EAFB}"/>
              </a:ext>
            </a:extLst>
          </p:cNvPr>
          <p:cNvSpPr>
            <a:spLocks noGrp="1"/>
          </p:cNvSpPr>
          <p:nvPr>
            <p:ph type="sldNum" sz="quarter" idx="12"/>
          </p:nvPr>
        </p:nvSpPr>
        <p:spPr>
          <a:xfrm>
            <a:off x="8610600" y="6169490"/>
            <a:ext cx="2743200" cy="365125"/>
          </a:xfrm>
        </p:spPr>
        <p:txBody>
          <a:bodyPr/>
          <a:lstStyle/>
          <a:p>
            <a:fld id="{5B689AA7-145E-744F-B296-38C6D60DC5BF}" type="slidenum">
              <a:rPr lang="en-GB" smtClean="0"/>
              <a:t>66</a:t>
            </a:fld>
            <a:endParaRPr lang="en-GB"/>
          </a:p>
        </p:txBody>
      </p:sp>
      <p:pic>
        <p:nvPicPr>
          <p:cNvPr id="3" name="Picture 2" descr="A close up of text on a white background&#10;&#10;Description automatically generated">
            <a:extLst>
              <a:ext uri="{FF2B5EF4-FFF2-40B4-BE49-F238E27FC236}">
                <a16:creationId xmlns:a16="http://schemas.microsoft.com/office/drawing/2014/main" id="{EFF8D99C-D4EB-0041-8199-85C341DC37AA}"/>
              </a:ext>
            </a:extLst>
          </p:cNvPr>
          <p:cNvPicPr>
            <a:picLocks noChangeAspect="1"/>
          </p:cNvPicPr>
          <p:nvPr/>
        </p:nvPicPr>
        <p:blipFill>
          <a:blip r:embed="rId2"/>
          <a:stretch>
            <a:fillRect/>
          </a:stretch>
        </p:blipFill>
        <p:spPr>
          <a:xfrm>
            <a:off x="8801389" y="3680461"/>
            <a:ext cx="3390611" cy="3177540"/>
          </a:xfrm>
          <a:prstGeom prst="rect">
            <a:avLst/>
          </a:prstGeom>
        </p:spPr>
      </p:pic>
      <p:sp>
        <p:nvSpPr>
          <p:cNvPr id="8" name="TextBox 7">
            <a:extLst>
              <a:ext uri="{FF2B5EF4-FFF2-40B4-BE49-F238E27FC236}">
                <a16:creationId xmlns:a16="http://schemas.microsoft.com/office/drawing/2014/main" id="{9A056101-1183-6B4D-A44A-F7E9D1161460}"/>
              </a:ext>
            </a:extLst>
          </p:cNvPr>
          <p:cNvSpPr txBox="1"/>
          <p:nvPr/>
        </p:nvSpPr>
        <p:spPr>
          <a:xfrm>
            <a:off x="793595" y="1645175"/>
            <a:ext cx="10058400" cy="4524315"/>
          </a:xfrm>
          <a:prstGeom prst="rect">
            <a:avLst/>
          </a:prstGeom>
          <a:noFill/>
        </p:spPr>
        <p:txBody>
          <a:bodyPr wrap="square" lIns="91440" tIns="45720" rIns="91440" bIns="45720" rtlCol="0" anchor="t">
            <a:spAutoFit/>
          </a:bodyPr>
          <a:lstStyle/>
          <a:p>
            <a:r>
              <a:rPr lang="en-GB" sz="3600" dirty="0">
                <a:latin typeface="Gill Sans MT"/>
                <a:ea typeface="+mn-lt"/>
                <a:cs typeface="+mn-lt"/>
              </a:rPr>
              <a:t>Come down O love divine,</a:t>
            </a:r>
          </a:p>
          <a:p>
            <a:r>
              <a:rPr lang="en-GB" sz="3600" dirty="0">
                <a:latin typeface="Gill Sans MT"/>
                <a:ea typeface="+mn-lt"/>
                <a:cs typeface="+mn-lt"/>
              </a:rPr>
              <a:t>Seek thou this soul of mine,</a:t>
            </a:r>
          </a:p>
          <a:p>
            <a:r>
              <a:rPr lang="en-GB" sz="3600" dirty="0">
                <a:latin typeface="Gill Sans MT"/>
                <a:ea typeface="+mn-lt"/>
                <a:cs typeface="+mn-lt"/>
              </a:rPr>
              <a:t>And visit it with thine own ardour glowing;</a:t>
            </a:r>
          </a:p>
          <a:p>
            <a:r>
              <a:rPr lang="en-GB" sz="3600" dirty="0">
                <a:latin typeface="Gill Sans MT"/>
                <a:ea typeface="+mn-lt"/>
                <a:cs typeface="+mn-lt"/>
              </a:rPr>
              <a:t>O Comforter draw near,</a:t>
            </a:r>
          </a:p>
          <a:p>
            <a:r>
              <a:rPr lang="en-GB" sz="3600" dirty="0">
                <a:latin typeface="Gill Sans MT"/>
                <a:ea typeface="+mn-lt"/>
                <a:cs typeface="+mn-lt"/>
              </a:rPr>
              <a:t>Within my heart appear,</a:t>
            </a:r>
          </a:p>
          <a:p>
            <a:r>
              <a:rPr lang="en-GB" sz="3600" dirty="0">
                <a:latin typeface="Gill Sans MT"/>
                <a:ea typeface="+mn-lt"/>
                <a:cs typeface="+mn-lt"/>
              </a:rPr>
              <a:t>And kindle it, thy holy flame bestowing.</a:t>
            </a:r>
          </a:p>
          <a:p>
            <a:endParaRPr lang="en-US" sz="3600" dirty="0">
              <a:latin typeface="Gill Sans MT"/>
              <a:ea typeface="+mn-lt"/>
              <a:cs typeface="+mn-lt"/>
            </a:endParaRPr>
          </a:p>
          <a:p>
            <a:endParaRPr lang="en-GB" sz="3600" dirty="0">
              <a:latin typeface="Gill Sans MT"/>
              <a:ea typeface="+mn-lt"/>
              <a:cs typeface="+mn-lt"/>
            </a:endParaRPr>
          </a:p>
        </p:txBody>
      </p:sp>
    </p:spTree>
    <p:extLst>
      <p:ext uri="{BB962C8B-B14F-4D97-AF65-F5344CB8AC3E}">
        <p14:creationId xmlns:p14="http://schemas.microsoft.com/office/powerpoint/2010/main" val="26421378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804E730B-11D6-8F40-882A-E5FB5BD35328}"/>
              </a:ext>
            </a:extLst>
          </p:cNvPr>
          <p:cNvSpPr>
            <a:spLocks noGrp="1"/>
          </p:cNvSpPr>
          <p:nvPr>
            <p:ph type="sldNum" sz="quarter" idx="12"/>
          </p:nvPr>
        </p:nvSpPr>
        <p:spPr>
          <a:xfrm>
            <a:off x="8610602" y="6171542"/>
            <a:ext cx="2743200" cy="365125"/>
          </a:xfrm>
        </p:spPr>
        <p:txBody>
          <a:bodyPr/>
          <a:lstStyle/>
          <a:p>
            <a:fld id="{5B689AA7-145E-744F-B296-38C6D60DC5BF}" type="slidenum">
              <a:rPr lang="en-GB" smtClean="0"/>
              <a:t>67</a:t>
            </a:fld>
            <a:endParaRPr lang="en-GB"/>
          </a:p>
        </p:txBody>
      </p:sp>
      <p:sp>
        <p:nvSpPr>
          <p:cNvPr id="2" name="TextBox 1">
            <a:extLst>
              <a:ext uri="{FF2B5EF4-FFF2-40B4-BE49-F238E27FC236}">
                <a16:creationId xmlns:a16="http://schemas.microsoft.com/office/drawing/2014/main" id="{CC64762D-ECC5-4E68-AE93-E510D8BCE386}"/>
              </a:ext>
            </a:extLst>
          </p:cNvPr>
          <p:cNvSpPr txBox="1"/>
          <p:nvPr/>
        </p:nvSpPr>
        <p:spPr>
          <a:xfrm>
            <a:off x="700565" y="1166842"/>
            <a:ext cx="11143515" cy="3416320"/>
          </a:xfrm>
          <a:prstGeom prst="rect">
            <a:avLst/>
          </a:prstGeom>
          <a:noFill/>
        </p:spPr>
        <p:txBody>
          <a:bodyPr wrap="square" lIns="91440" tIns="45720" rIns="91440" bIns="45720" rtlCol="0" anchor="t">
            <a:spAutoFit/>
          </a:bodyPr>
          <a:lstStyle/>
          <a:p>
            <a:r>
              <a:rPr lang="en-GB" sz="3600" dirty="0">
                <a:latin typeface="Gill Sans MT"/>
                <a:ea typeface="+mn-lt"/>
                <a:cs typeface="+mn-lt"/>
              </a:rPr>
              <a:t>O let it freely burn,</a:t>
            </a:r>
          </a:p>
          <a:p>
            <a:r>
              <a:rPr lang="en-GB" sz="3600" dirty="0">
                <a:latin typeface="Gill Sans MT"/>
                <a:ea typeface="+mn-lt"/>
                <a:cs typeface="+mn-lt"/>
              </a:rPr>
              <a:t>Till earthly passions turn</a:t>
            </a:r>
          </a:p>
          <a:p>
            <a:r>
              <a:rPr lang="en-GB" sz="3600" dirty="0">
                <a:latin typeface="Gill Sans MT"/>
                <a:ea typeface="+mn-lt"/>
                <a:cs typeface="+mn-lt"/>
              </a:rPr>
              <a:t>to dust and ashes in its heat consuming;</a:t>
            </a:r>
          </a:p>
          <a:p>
            <a:r>
              <a:rPr lang="en-GB" sz="3600" dirty="0">
                <a:latin typeface="Gill Sans MT"/>
                <a:ea typeface="+mn-lt"/>
                <a:cs typeface="+mn-lt"/>
              </a:rPr>
              <a:t>And let thy glorious light</a:t>
            </a:r>
          </a:p>
          <a:p>
            <a:r>
              <a:rPr lang="en-GB" sz="3600" dirty="0">
                <a:latin typeface="Gill Sans MT"/>
                <a:ea typeface="+mn-lt"/>
                <a:cs typeface="+mn-lt"/>
              </a:rPr>
              <a:t>shine ever on my sight,</a:t>
            </a:r>
          </a:p>
          <a:p>
            <a:r>
              <a:rPr lang="en-GB" sz="3600" dirty="0">
                <a:latin typeface="Gill Sans MT"/>
                <a:ea typeface="+mn-lt"/>
                <a:cs typeface="+mn-lt"/>
              </a:rPr>
              <a:t>And clothe me round, the while my path illuming.</a:t>
            </a:r>
          </a:p>
        </p:txBody>
      </p:sp>
    </p:spTree>
    <p:extLst>
      <p:ext uri="{BB962C8B-B14F-4D97-AF65-F5344CB8AC3E}">
        <p14:creationId xmlns:p14="http://schemas.microsoft.com/office/powerpoint/2010/main" val="35448177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804E730B-11D6-8F40-882A-E5FB5BD35328}"/>
              </a:ext>
            </a:extLst>
          </p:cNvPr>
          <p:cNvSpPr>
            <a:spLocks noGrp="1"/>
          </p:cNvSpPr>
          <p:nvPr>
            <p:ph type="sldNum" sz="quarter" idx="12"/>
          </p:nvPr>
        </p:nvSpPr>
        <p:spPr>
          <a:xfrm>
            <a:off x="8610602" y="6171542"/>
            <a:ext cx="2743200" cy="365125"/>
          </a:xfrm>
        </p:spPr>
        <p:txBody>
          <a:bodyPr/>
          <a:lstStyle/>
          <a:p>
            <a:fld id="{5B689AA7-145E-744F-B296-38C6D60DC5BF}" type="slidenum">
              <a:rPr lang="en-GB" smtClean="0"/>
              <a:t>68</a:t>
            </a:fld>
            <a:endParaRPr lang="en-GB"/>
          </a:p>
        </p:txBody>
      </p:sp>
      <p:sp>
        <p:nvSpPr>
          <p:cNvPr id="2" name="TextBox 1">
            <a:extLst>
              <a:ext uri="{FF2B5EF4-FFF2-40B4-BE49-F238E27FC236}">
                <a16:creationId xmlns:a16="http://schemas.microsoft.com/office/drawing/2014/main" id="{CC64762D-ECC5-4E68-AE93-E510D8BCE386}"/>
              </a:ext>
            </a:extLst>
          </p:cNvPr>
          <p:cNvSpPr txBox="1"/>
          <p:nvPr/>
        </p:nvSpPr>
        <p:spPr>
          <a:xfrm>
            <a:off x="811402" y="1208406"/>
            <a:ext cx="11143515" cy="3416320"/>
          </a:xfrm>
          <a:prstGeom prst="rect">
            <a:avLst/>
          </a:prstGeom>
          <a:noFill/>
        </p:spPr>
        <p:txBody>
          <a:bodyPr wrap="square" lIns="91440" tIns="45720" rIns="91440" bIns="45720" rtlCol="0" anchor="t">
            <a:spAutoFit/>
          </a:bodyPr>
          <a:lstStyle/>
          <a:p>
            <a:r>
              <a:rPr lang="en-GB" sz="3600" dirty="0">
                <a:latin typeface="Gill Sans MT"/>
                <a:ea typeface="+mn-lt"/>
                <a:cs typeface="+mn-lt"/>
              </a:rPr>
              <a:t>Let holy charity</a:t>
            </a:r>
          </a:p>
          <a:p>
            <a:r>
              <a:rPr lang="en-GB" sz="3600" dirty="0">
                <a:latin typeface="Gill Sans MT"/>
                <a:ea typeface="+mn-lt"/>
                <a:cs typeface="+mn-lt"/>
              </a:rPr>
              <a:t>mine outward vesture be,</a:t>
            </a:r>
          </a:p>
          <a:p>
            <a:r>
              <a:rPr lang="en-GB" sz="3600" dirty="0">
                <a:latin typeface="Gill Sans MT"/>
                <a:ea typeface="+mn-lt"/>
                <a:cs typeface="+mn-lt"/>
              </a:rPr>
              <a:t>And lowliness become mine inner clothing;</a:t>
            </a:r>
          </a:p>
          <a:p>
            <a:r>
              <a:rPr lang="en-GB" sz="3600" dirty="0">
                <a:latin typeface="Gill Sans MT"/>
                <a:ea typeface="+mn-lt"/>
                <a:cs typeface="+mn-lt"/>
              </a:rPr>
              <a:t>True lowliness of heart,</a:t>
            </a:r>
          </a:p>
          <a:p>
            <a:r>
              <a:rPr lang="en-GB" sz="3600" dirty="0">
                <a:latin typeface="Gill Sans MT"/>
                <a:ea typeface="+mn-lt"/>
                <a:cs typeface="+mn-lt"/>
              </a:rPr>
              <a:t>Which takes the humbler part,</a:t>
            </a:r>
          </a:p>
          <a:p>
            <a:r>
              <a:rPr lang="en-GB" sz="3600" dirty="0">
                <a:latin typeface="Gill Sans MT"/>
                <a:ea typeface="+mn-lt"/>
                <a:cs typeface="+mn-lt"/>
              </a:rPr>
              <a:t>And o'er its own shortcomings weeps with loathing.</a:t>
            </a:r>
          </a:p>
        </p:txBody>
      </p:sp>
    </p:spTree>
    <p:extLst>
      <p:ext uri="{BB962C8B-B14F-4D97-AF65-F5344CB8AC3E}">
        <p14:creationId xmlns:p14="http://schemas.microsoft.com/office/powerpoint/2010/main" val="36100215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804E730B-11D6-8F40-882A-E5FB5BD35328}"/>
              </a:ext>
            </a:extLst>
          </p:cNvPr>
          <p:cNvSpPr>
            <a:spLocks noGrp="1"/>
          </p:cNvSpPr>
          <p:nvPr>
            <p:ph type="sldNum" sz="quarter" idx="12"/>
          </p:nvPr>
        </p:nvSpPr>
        <p:spPr>
          <a:xfrm>
            <a:off x="8610602" y="6171542"/>
            <a:ext cx="2743200" cy="365125"/>
          </a:xfrm>
        </p:spPr>
        <p:txBody>
          <a:bodyPr/>
          <a:lstStyle/>
          <a:p>
            <a:fld id="{5B689AA7-145E-744F-B296-38C6D60DC5BF}" type="slidenum">
              <a:rPr lang="en-GB" smtClean="0"/>
              <a:t>69</a:t>
            </a:fld>
            <a:endParaRPr lang="en-GB"/>
          </a:p>
        </p:txBody>
      </p:sp>
      <p:sp>
        <p:nvSpPr>
          <p:cNvPr id="2" name="TextBox 1">
            <a:extLst>
              <a:ext uri="{FF2B5EF4-FFF2-40B4-BE49-F238E27FC236}">
                <a16:creationId xmlns:a16="http://schemas.microsoft.com/office/drawing/2014/main" id="{CC64762D-ECC5-4E68-AE93-E510D8BCE386}"/>
              </a:ext>
            </a:extLst>
          </p:cNvPr>
          <p:cNvSpPr txBox="1"/>
          <p:nvPr/>
        </p:nvSpPr>
        <p:spPr>
          <a:xfrm>
            <a:off x="677663" y="945501"/>
            <a:ext cx="11143515" cy="3416320"/>
          </a:xfrm>
          <a:prstGeom prst="rect">
            <a:avLst/>
          </a:prstGeom>
          <a:noFill/>
        </p:spPr>
        <p:txBody>
          <a:bodyPr wrap="square" lIns="91440" tIns="45720" rIns="91440" bIns="45720" rtlCol="0" anchor="t">
            <a:spAutoFit/>
          </a:bodyPr>
          <a:lstStyle/>
          <a:p>
            <a:r>
              <a:rPr lang="en-GB" sz="3600" dirty="0">
                <a:latin typeface="Gill Sans MT"/>
                <a:ea typeface="+mn-lt"/>
                <a:cs typeface="+mn-lt"/>
              </a:rPr>
              <a:t>And so the yearning strong,</a:t>
            </a:r>
          </a:p>
          <a:p>
            <a:r>
              <a:rPr lang="en-GB" sz="3600" dirty="0">
                <a:latin typeface="Gill Sans MT"/>
                <a:ea typeface="+mn-lt"/>
                <a:cs typeface="+mn-lt"/>
              </a:rPr>
              <a:t>With which the soul will long,</a:t>
            </a:r>
          </a:p>
          <a:p>
            <a:r>
              <a:rPr lang="en-GB" sz="3600" dirty="0">
                <a:latin typeface="Gill Sans MT"/>
                <a:ea typeface="+mn-lt"/>
                <a:cs typeface="+mn-lt"/>
              </a:rPr>
              <a:t>Shall far </a:t>
            </a:r>
            <a:r>
              <a:rPr lang="en-GB" sz="3600" dirty="0" err="1">
                <a:latin typeface="Gill Sans MT"/>
                <a:ea typeface="+mn-lt"/>
                <a:cs typeface="+mn-lt"/>
              </a:rPr>
              <a:t>outpass</a:t>
            </a:r>
            <a:r>
              <a:rPr lang="en-GB" sz="3600" dirty="0">
                <a:latin typeface="Gill Sans MT"/>
                <a:ea typeface="+mn-lt"/>
                <a:cs typeface="+mn-lt"/>
              </a:rPr>
              <a:t> the </a:t>
            </a:r>
            <a:r>
              <a:rPr lang="en-GB" sz="3600" dirty="0" err="1">
                <a:latin typeface="Gill Sans MT"/>
                <a:ea typeface="+mn-lt"/>
                <a:cs typeface="+mn-lt"/>
              </a:rPr>
              <a:t>pow'r</a:t>
            </a:r>
            <a:r>
              <a:rPr lang="en-GB" sz="3600" dirty="0">
                <a:latin typeface="Gill Sans MT"/>
                <a:ea typeface="+mn-lt"/>
                <a:cs typeface="+mn-lt"/>
              </a:rPr>
              <a:t> of human telling;</a:t>
            </a:r>
          </a:p>
          <a:p>
            <a:r>
              <a:rPr lang="en-GB" sz="3600" dirty="0">
                <a:latin typeface="Gill Sans MT"/>
                <a:ea typeface="+mn-lt"/>
                <a:cs typeface="+mn-lt"/>
              </a:rPr>
              <a:t>Nor can we guess its grace,</a:t>
            </a:r>
          </a:p>
          <a:p>
            <a:r>
              <a:rPr lang="en-GB" sz="3600" dirty="0">
                <a:latin typeface="Gill Sans MT"/>
                <a:ea typeface="+mn-lt"/>
                <a:cs typeface="+mn-lt"/>
              </a:rPr>
              <a:t>Till we become the place</a:t>
            </a:r>
          </a:p>
          <a:p>
            <a:r>
              <a:rPr lang="en-GB" sz="3600" dirty="0">
                <a:latin typeface="Gill Sans MT"/>
                <a:ea typeface="+mn-lt"/>
                <a:cs typeface="+mn-lt"/>
              </a:rPr>
              <a:t>wherein the Holy Spirit makes his dwelling.</a:t>
            </a:r>
          </a:p>
        </p:txBody>
      </p:sp>
      <p:sp>
        <p:nvSpPr>
          <p:cNvPr id="3" name="TextBox 2">
            <a:extLst>
              <a:ext uri="{FF2B5EF4-FFF2-40B4-BE49-F238E27FC236}">
                <a16:creationId xmlns:a16="http://schemas.microsoft.com/office/drawing/2014/main" id="{05A87BC1-8B10-31EF-EDA3-B477D3891189}"/>
              </a:ext>
            </a:extLst>
          </p:cNvPr>
          <p:cNvSpPr txBox="1"/>
          <p:nvPr/>
        </p:nvSpPr>
        <p:spPr>
          <a:xfrm>
            <a:off x="7416279" y="5582560"/>
            <a:ext cx="11143515" cy="954107"/>
          </a:xfrm>
          <a:prstGeom prst="rect">
            <a:avLst/>
          </a:prstGeom>
          <a:noFill/>
        </p:spPr>
        <p:txBody>
          <a:bodyPr wrap="square" lIns="91440" tIns="45720" rIns="91440" bIns="45720" rtlCol="0" anchor="t">
            <a:spAutoFit/>
          </a:bodyPr>
          <a:lstStyle/>
          <a:p>
            <a:r>
              <a:rPr lang="en-GB" sz="2800" i="1" dirty="0">
                <a:latin typeface="Gill Sans MT"/>
                <a:ea typeface="+mn-lt"/>
                <a:cs typeface="+mn-lt"/>
              </a:rPr>
              <a:t>Text: Bianco da Siena (d. 1434)</a:t>
            </a:r>
          </a:p>
          <a:p>
            <a:r>
              <a:rPr lang="en-GB" sz="2800" i="1" dirty="0">
                <a:latin typeface="Gill Sans MT"/>
                <a:ea typeface="+mn-lt"/>
                <a:cs typeface="+mn-lt"/>
              </a:rPr>
              <a:t>Tune: Down Ampney</a:t>
            </a:r>
          </a:p>
        </p:txBody>
      </p:sp>
    </p:spTree>
    <p:extLst>
      <p:ext uri="{BB962C8B-B14F-4D97-AF65-F5344CB8AC3E}">
        <p14:creationId xmlns:p14="http://schemas.microsoft.com/office/powerpoint/2010/main" val="2052864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804E730B-11D6-8F40-882A-E5FB5BD35328}"/>
              </a:ext>
            </a:extLst>
          </p:cNvPr>
          <p:cNvSpPr>
            <a:spLocks noGrp="1"/>
          </p:cNvSpPr>
          <p:nvPr>
            <p:ph type="sldNum" sz="quarter" idx="12"/>
          </p:nvPr>
        </p:nvSpPr>
        <p:spPr>
          <a:xfrm>
            <a:off x="8610602" y="6171542"/>
            <a:ext cx="2743200" cy="365125"/>
          </a:xfrm>
        </p:spPr>
        <p:txBody>
          <a:bodyPr/>
          <a:lstStyle/>
          <a:p>
            <a:fld id="{5B689AA7-145E-744F-B296-38C6D60DC5BF}" type="slidenum">
              <a:rPr lang="en-GB" smtClean="0"/>
              <a:t>7</a:t>
            </a:fld>
            <a:endParaRPr lang="en-GB"/>
          </a:p>
        </p:txBody>
      </p:sp>
      <p:sp>
        <p:nvSpPr>
          <p:cNvPr id="2" name="TextBox 1">
            <a:extLst>
              <a:ext uri="{FF2B5EF4-FFF2-40B4-BE49-F238E27FC236}">
                <a16:creationId xmlns:a16="http://schemas.microsoft.com/office/drawing/2014/main" id="{CC64762D-ECC5-4E68-AE93-E510D8BCE386}"/>
              </a:ext>
            </a:extLst>
          </p:cNvPr>
          <p:cNvSpPr txBox="1"/>
          <p:nvPr/>
        </p:nvSpPr>
        <p:spPr>
          <a:xfrm>
            <a:off x="400572" y="931646"/>
            <a:ext cx="11143515" cy="4524315"/>
          </a:xfrm>
          <a:prstGeom prst="rect">
            <a:avLst/>
          </a:prstGeom>
          <a:noFill/>
        </p:spPr>
        <p:txBody>
          <a:bodyPr wrap="square" lIns="91440" tIns="45720" rIns="91440" bIns="45720" rtlCol="0" anchor="t">
            <a:spAutoFit/>
          </a:bodyPr>
          <a:lstStyle/>
          <a:p>
            <a:r>
              <a:rPr lang="en-GB" sz="3600" dirty="0">
                <a:latin typeface="Gill Sans MT"/>
                <a:ea typeface="+mn-lt"/>
                <a:cs typeface="+mn-lt"/>
              </a:rPr>
              <a:t>Not in the dark of buildings confining, </a:t>
            </a:r>
          </a:p>
          <a:p>
            <a:r>
              <a:rPr lang="en-GB" sz="3600" dirty="0">
                <a:latin typeface="Gill Sans MT"/>
                <a:ea typeface="+mn-lt"/>
                <a:cs typeface="+mn-lt"/>
              </a:rPr>
              <a:t>not in some heaven, light-years away, </a:t>
            </a:r>
          </a:p>
          <a:p>
            <a:r>
              <a:rPr lang="en-GB" sz="3600" dirty="0">
                <a:latin typeface="Gill Sans MT"/>
                <a:ea typeface="+mn-lt"/>
                <a:cs typeface="+mn-lt"/>
              </a:rPr>
              <a:t>But here in this place the new light is shining, </a:t>
            </a:r>
          </a:p>
          <a:p>
            <a:r>
              <a:rPr lang="en-GB" sz="3600" dirty="0">
                <a:latin typeface="Gill Sans MT"/>
                <a:ea typeface="+mn-lt"/>
                <a:cs typeface="+mn-lt"/>
              </a:rPr>
              <a:t>now is the Kingdom, now is the day. </a:t>
            </a:r>
          </a:p>
          <a:p>
            <a:r>
              <a:rPr lang="en-GB" sz="3600" dirty="0">
                <a:latin typeface="Gill Sans MT"/>
                <a:ea typeface="+mn-lt"/>
                <a:cs typeface="+mn-lt"/>
              </a:rPr>
              <a:t>Gather us in for we are your children, </a:t>
            </a:r>
          </a:p>
          <a:p>
            <a:r>
              <a:rPr lang="en-GB" sz="3600" dirty="0">
                <a:latin typeface="Gill Sans MT"/>
                <a:ea typeface="+mn-lt"/>
                <a:cs typeface="+mn-lt"/>
              </a:rPr>
              <a:t>gather us in and teach us to love; </a:t>
            </a:r>
          </a:p>
          <a:p>
            <a:r>
              <a:rPr lang="en-GB" sz="3600" dirty="0">
                <a:latin typeface="Gill Sans MT"/>
                <a:ea typeface="+mn-lt"/>
                <a:cs typeface="+mn-lt"/>
              </a:rPr>
              <a:t>Challenge us now and help us to listen, </a:t>
            </a:r>
          </a:p>
          <a:p>
            <a:r>
              <a:rPr lang="en-GB" sz="3600" dirty="0">
                <a:latin typeface="Gill Sans MT"/>
                <a:ea typeface="+mn-lt"/>
                <a:cs typeface="+mn-lt"/>
              </a:rPr>
              <a:t>hearts and hands ready and willing to serve.</a:t>
            </a:r>
          </a:p>
        </p:txBody>
      </p:sp>
      <p:sp>
        <p:nvSpPr>
          <p:cNvPr id="3" name="TextBox 2">
            <a:extLst>
              <a:ext uri="{FF2B5EF4-FFF2-40B4-BE49-F238E27FC236}">
                <a16:creationId xmlns:a16="http://schemas.microsoft.com/office/drawing/2014/main" id="{05A87BC1-8B10-31EF-EDA3-B477D3891189}"/>
              </a:ext>
            </a:extLst>
          </p:cNvPr>
          <p:cNvSpPr txBox="1"/>
          <p:nvPr/>
        </p:nvSpPr>
        <p:spPr>
          <a:xfrm>
            <a:off x="8297380" y="5694488"/>
            <a:ext cx="11143515" cy="954107"/>
          </a:xfrm>
          <a:prstGeom prst="rect">
            <a:avLst/>
          </a:prstGeom>
          <a:noFill/>
        </p:spPr>
        <p:txBody>
          <a:bodyPr wrap="square" lIns="91440" tIns="45720" rIns="91440" bIns="45720" rtlCol="0" anchor="t">
            <a:spAutoFit/>
          </a:bodyPr>
          <a:lstStyle/>
          <a:p>
            <a:r>
              <a:rPr lang="en-GB" sz="2800" i="1" dirty="0">
                <a:latin typeface="Gill Sans MT"/>
                <a:ea typeface="+mn-lt"/>
                <a:cs typeface="+mn-lt"/>
              </a:rPr>
              <a:t>Marty Haugen (b. 1952)</a:t>
            </a:r>
          </a:p>
          <a:p>
            <a:r>
              <a:rPr lang="en-GB" sz="2800" i="1" dirty="0">
                <a:latin typeface="Gill Sans MT"/>
                <a:ea typeface="+mn-lt"/>
                <a:cs typeface="+mn-lt"/>
              </a:rPr>
              <a:t>Tune: Gather us in</a:t>
            </a:r>
          </a:p>
        </p:txBody>
      </p:sp>
    </p:spTree>
    <p:extLst>
      <p:ext uri="{BB962C8B-B14F-4D97-AF65-F5344CB8AC3E}">
        <p14:creationId xmlns:p14="http://schemas.microsoft.com/office/powerpoint/2010/main" val="40536227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579863" y="579863"/>
            <a:ext cx="11062010" cy="2062103"/>
          </a:xfrm>
          <a:prstGeom prst="rect">
            <a:avLst/>
          </a:prstGeom>
          <a:noFill/>
        </p:spPr>
        <p:txBody>
          <a:bodyPr wrap="square" rtlCol="0">
            <a:spAutoFit/>
          </a:bodyPr>
          <a:lstStyle/>
          <a:p>
            <a:pPr algn="ctr"/>
            <a:r>
              <a:rPr lang="en-US" sz="4400" dirty="0">
                <a:latin typeface="Gill Sans MT" panose="020B0502020104020203" pitchFamily="34" charset="77"/>
              </a:rPr>
              <a:t>Commission</a:t>
            </a:r>
          </a:p>
          <a:p>
            <a:pPr algn="ctr"/>
            <a:endParaRPr lang="en-US" sz="4400" dirty="0">
              <a:latin typeface="Gill Sans MT" panose="020B0502020104020203" pitchFamily="34" charset="77"/>
            </a:endParaRPr>
          </a:p>
          <a:p>
            <a:r>
              <a:rPr lang="en-US" sz="4000" i="1" dirty="0">
                <a:latin typeface="Gill Sans MT" panose="020B0502020104020203" pitchFamily="34" charset="77"/>
              </a:rPr>
              <a:t>We turn to face the back of church</a:t>
            </a:r>
          </a:p>
        </p:txBody>
      </p:sp>
      <p:sp>
        <p:nvSpPr>
          <p:cNvPr id="8" name="TextBox 7">
            <a:extLst>
              <a:ext uri="{FF2B5EF4-FFF2-40B4-BE49-F238E27FC236}">
                <a16:creationId xmlns:a16="http://schemas.microsoft.com/office/drawing/2014/main" id="{3E62041F-49E3-AC44-B86B-EA9DBD16610E}"/>
              </a:ext>
            </a:extLst>
          </p:cNvPr>
          <p:cNvSpPr txBox="1"/>
          <p:nvPr/>
        </p:nvSpPr>
        <p:spPr>
          <a:xfrm>
            <a:off x="1066800" y="3077262"/>
            <a:ext cx="10058400" cy="1754326"/>
          </a:xfrm>
          <a:prstGeom prst="rect">
            <a:avLst/>
          </a:prstGeom>
          <a:noFill/>
        </p:spPr>
        <p:txBody>
          <a:bodyPr wrap="square" rtlCol="0">
            <a:spAutoFit/>
          </a:bodyPr>
          <a:lstStyle/>
          <a:p>
            <a:r>
              <a:rPr lang="en-GB" sz="3600">
                <a:latin typeface="Gill Sans MT" panose="020B0502020104020203" pitchFamily="34" charset="77"/>
              </a:rPr>
              <a:t>Go in the light and peace of Christ.</a:t>
            </a:r>
            <a:endParaRPr lang="en-GB" sz="3600" b="1">
              <a:latin typeface="Gill Sans MT" panose="020B0502020104020203" pitchFamily="34" charset="77"/>
            </a:endParaRPr>
          </a:p>
          <a:p>
            <a:r>
              <a:rPr lang="en-GB" sz="3600" b="1">
                <a:latin typeface="Gill Sans MT" panose="020B0502020104020203" pitchFamily="34" charset="77"/>
              </a:rPr>
              <a:t>Thanks be to God.</a:t>
            </a:r>
          </a:p>
          <a:p>
            <a:endParaRPr lang="en-GB" sz="3600" b="1">
              <a:latin typeface="Gill Sans MT" panose="020B0502020104020203" pitchFamily="34" charset="77"/>
            </a:endParaRPr>
          </a:p>
        </p:txBody>
      </p:sp>
      <p:sp>
        <p:nvSpPr>
          <p:cNvPr id="9" name="Slide Number Placeholder 8">
            <a:extLst>
              <a:ext uri="{FF2B5EF4-FFF2-40B4-BE49-F238E27FC236}">
                <a16:creationId xmlns:a16="http://schemas.microsoft.com/office/drawing/2014/main" id="{1999A588-EB67-C54B-9272-1D3F9805D2DE}"/>
              </a:ext>
            </a:extLst>
          </p:cNvPr>
          <p:cNvSpPr>
            <a:spLocks noGrp="1"/>
          </p:cNvSpPr>
          <p:nvPr>
            <p:ph type="sldNum" sz="quarter" idx="12"/>
          </p:nvPr>
        </p:nvSpPr>
        <p:spPr>
          <a:xfrm>
            <a:off x="8610600" y="6157620"/>
            <a:ext cx="2743200" cy="365125"/>
          </a:xfrm>
        </p:spPr>
        <p:txBody>
          <a:bodyPr/>
          <a:lstStyle/>
          <a:p>
            <a:fld id="{5B689AA7-145E-744F-B296-38C6D60DC5BF}" type="slidenum">
              <a:rPr lang="en-GB" smtClean="0"/>
              <a:t>70</a:t>
            </a:fld>
            <a:endParaRPr lang="en-GB"/>
          </a:p>
        </p:txBody>
      </p:sp>
    </p:spTree>
    <p:extLst>
      <p:ext uri="{BB962C8B-B14F-4D97-AF65-F5344CB8AC3E}">
        <p14:creationId xmlns:p14="http://schemas.microsoft.com/office/powerpoint/2010/main" val="42097607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1999A588-EB67-C54B-9272-1D3F9805D2DE}"/>
              </a:ext>
            </a:extLst>
          </p:cNvPr>
          <p:cNvSpPr>
            <a:spLocks noGrp="1"/>
          </p:cNvSpPr>
          <p:nvPr>
            <p:ph type="sldNum" sz="quarter" idx="12"/>
          </p:nvPr>
        </p:nvSpPr>
        <p:spPr>
          <a:xfrm>
            <a:off x="8610600" y="6157620"/>
            <a:ext cx="2743200" cy="365125"/>
          </a:xfrm>
        </p:spPr>
        <p:txBody>
          <a:bodyPr/>
          <a:lstStyle/>
          <a:p>
            <a:fld id="{5B689AA7-145E-744F-B296-38C6D60DC5BF}" type="slidenum">
              <a:rPr lang="en-GB" smtClean="0"/>
              <a:t>71</a:t>
            </a:fld>
            <a:endParaRPr lang="en-GB"/>
          </a:p>
        </p:txBody>
      </p:sp>
      <p:sp>
        <p:nvSpPr>
          <p:cNvPr id="5" name="TextBox 4">
            <a:extLst>
              <a:ext uri="{FF2B5EF4-FFF2-40B4-BE49-F238E27FC236}">
                <a16:creationId xmlns:a16="http://schemas.microsoft.com/office/drawing/2014/main" id="{FF1FE34F-43EE-4145-9F6C-79555EC5DAE2}"/>
              </a:ext>
            </a:extLst>
          </p:cNvPr>
          <p:cNvSpPr txBox="1"/>
          <p:nvPr/>
        </p:nvSpPr>
        <p:spPr>
          <a:xfrm>
            <a:off x="348058" y="380734"/>
            <a:ext cx="11062010" cy="4339650"/>
          </a:xfrm>
          <a:prstGeom prst="rect">
            <a:avLst/>
          </a:prstGeom>
          <a:noFill/>
        </p:spPr>
        <p:txBody>
          <a:bodyPr wrap="square" lIns="91440" tIns="45720" rIns="91440" bIns="45720" rtlCol="0" anchor="t">
            <a:spAutoFit/>
          </a:bodyPr>
          <a:lstStyle/>
          <a:p>
            <a:pPr algn="ctr"/>
            <a:r>
              <a:rPr lang="en-US" sz="4400" dirty="0">
                <a:latin typeface="Gill Sans MT"/>
              </a:rPr>
              <a:t>Voluntary</a:t>
            </a:r>
          </a:p>
          <a:p>
            <a:endParaRPr lang="en-US" sz="4400" dirty="0">
              <a:highlight>
                <a:srgbClr val="FFFF00"/>
              </a:highlight>
              <a:latin typeface="Gill Sans MT"/>
            </a:endParaRPr>
          </a:p>
          <a:p>
            <a:r>
              <a:rPr lang="en-US" sz="3600" b="1" dirty="0">
                <a:latin typeface="Gill Sans MT"/>
                <a:ea typeface="+mn-lt"/>
                <a:cs typeface="+mn-lt"/>
              </a:rPr>
              <a:t>Pastorale (from concerto no. VIII)</a:t>
            </a:r>
          </a:p>
          <a:p>
            <a:r>
              <a:rPr lang="en-US" sz="3600" dirty="0">
                <a:latin typeface="Gill Sans MT"/>
                <a:ea typeface="+mn-lt"/>
                <a:cs typeface="+mn-lt"/>
              </a:rPr>
              <a:t>Arcangelo Corelli (1653 - 1713)</a:t>
            </a:r>
          </a:p>
          <a:p>
            <a:endParaRPr lang="en-US" sz="3600" dirty="0">
              <a:ea typeface="+mn-lt"/>
              <a:cs typeface="+mn-lt"/>
            </a:endParaRPr>
          </a:p>
          <a:p>
            <a:endParaRPr lang="en-US" sz="3600" i="1" dirty="0">
              <a:solidFill>
                <a:srgbClr val="FF0000"/>
              </a:solidFill>
              <a:latin typeface="Gill Sans MT" panose="020B0502020104020203" pitchFamily="34" charset="0"/>
              <a:cs typeface="Calibri"/>
            </a:endParaRPr>
          </a:p>
          <a:p>
            <a:pPr algn="ctr"/>
            <a:endParaRPr lang="en-US" sz="4400" dirty="0">
              <a:latin typeface="Gill Sans MT" panose="020B0502020104020203" pitchFamily="34" charset="77"/>
              <a:cs typeface="Calibri"/>
            </a:endParaRPr>
          </a:p>
        </p:txBody>
      </p:sp>
      <p:pic>
        <p:nvPicPr>
          <p:cNvPr id="4" name="Picture 3" descr="A close up of a logo&#10;&#10;Description automatically generated">
            <a:extLst>
              <a:ext uri="{FF2B5EF4-FFF2-40B4-BE49-F238E27FC236}">
                <a16:creationId xmlns:a16="http://schemas.microsoft.com/office/drawing/2014/main" id="{BEFBBE9F-A6C5-46F8-99DD-D690E3C95020}"/>
              </a:ext>
            </a:extLst>
          </p:cNvPr>
          <p:cNvPicPr>
            <a:picLocks noChangeAspect="1"/>
          </p:cNvPicPr>
          <p:nvPr/>
        </p:nvPicPr>
        <p:blipFill>
          <a:blip r:embed="rId2"/>
          <a:stretch>
            <a:fillRect/>
          </a:stretch>
        </p:blipFill>
        <p:spPr>
          <a:xfrm>
            <a:off x="9371183" y="4246942"/>
            <a:ext cx="2820817" cy="2611059"/>
          </a:xfrm>
          <a:prstGeom prst="rect">
            <a:avLst/>
          </a:prstGeom>
        </p:spPr>
      </p:pic>
      <p:sp>
        <p:nvSpPr>
          <p:cNvPr id="2" name="TextBox 1">
            <a:extLst>
              <a:ext uri="{FF2B5EF4-FFF2-40B4-BE49-F238E27FC236}">
                <a16:creationId xmlns:a16="http://schemas.microsoft.com/office/drawing/2014/main" id="{054BFA9B-E3C0-4809-A16F-92ED5C785F30}"/>
              </a:ext>
            </a:extLst>
          </p:cNvPr>
          <p:cNvSpPr txBox="1"/>
          <p:nvPr/>
        </p:nvSpPr>
        <p:spPr>
          <a:xfrm>
            <a:off x="510624" y="3537312"/>
            <a:ext cx="8260002" cy="2985433"/>
          </a:xfrm>
          <a:prstGeom prst="rect">
            <a:avLst/>
          </a:prstGeom>
          <a:noFill/>
        </p:spPr>
        <p:txBody>
          <a:bodyPr wrap="square" lIns="91440" tIns="45720" rIns="91440" bIns="45720" rtlCol="0" anchor="t">
            <a:spAutoFit/>
          </a:bodyPr>
          <a:lstStyle/>
          <a:p>
            <a:r>
              <a:rPr lang="en-GB" sz="4400">
                <a:latin typeface="Gill Sans MT"/>
              </a:rPr>
              <a:t>Friendship Time</a:t>
            </a:r>
          </a:p>
          <a:p>
            <a:r>
              <a:rPr lang="en-GB" sz="3600" i="1">
                <a:latin typeface="Gill Sans MT"/>
              </a:rPr>
              <a:t>Refreshments are served at the end of the service, please stay if you can. </a:t>
            </a:r>
          </a:p>
          <a:p>
            <a:r>
              <a:rPr lang="en-GB" sz="3600" i="1">
                <a:solidFill>
                  <a:srgbClr val="0F1C25"/>
                </a:solidFill>
                <a:latin typeface="Gill Sans MT"/>
              </a:rPr>
              <a:t>For those on Zoom, we hold a breakout group after the voluntary to which you are welcome.</a:t>
            </a:r>
            <a:endParaRPr lang="en-GB">
              <a:solidFill>
                <a:srgbClr val="0F1C25"/>
              </a:solidFill>
            </a:endParaRPr>
          </a:p>
        </p:txBody>
      </p:sp>
    </p:spTree>
    <p:extLst>
      <p:ext uri="{BB962C8B-B14F-4D97-AF65-F5344CB8AC3E}">
        <p14:creationId xmlns:p14="http://schemas.microsoft.com/office/powerpoint/2010/main" val="4186497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B78FFC-95A2-5FC0-F308-AB71027A231A}"/>
              </a:ext>
            </a:extLst>
          </p:cNvPr>
          <p:cNvSpPr>
            <a:spLocks noGrp="1"/>
          </p:cNvSpPr>
          <p:nvPr>
            <p:ph type="sldNum" sz="quarter" idx="12"/>
          </p:nvPr>
        </p:nvSpPr>
        <p:spPr/>
        <p:txBody>
          <a:bodyPr/>
          <a:lstStyle/>
          <a:p>
            <a:fld id="{5B689AA7-145E-744F-B296-38C6D60DC5BF}" type="slidenum">
              <a:rPr lang="en-GB" smtClean="0"/>
              <a:t>72</a:t>
            </a:fld>
            <a:endParaRPr lang="en-GB"/>
          </a:p>
        </p:txBody>
      </p:sp>
      <p:pic>
        <p:nvPicPr>
          <p:cNvPr id="9" name="Content Placeholder 8">
            <a:extLst>
              <a:ext uri="{FF2B5EF4-FFF2-40B4-BE49-F238E27FC236}">
                <a16:creationId xmlns:a16="http://schemas.microsoft.com/office/drawing/2014/main" id="{733448A8-A56E-CCD2-5131-995D1E25978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0" y="5055629"/>
            <a:ext cx="5367455" cy="1483283"/>
          </a:xfrm>
        </p:spPr>
      </p:pic>
      <p:pic>
        <p:nvPicPr>
          <p:cNvPr id="11" name="Content Placeholder 8">
            <a:extLst>
              <a:ext uri="{FF2B5EF4-FFF2-40B4-BE49-F238E27FC236}">
                <a16:creationId xmlns:a16="http://schemas.microsoft.com/office/drawing/2014/main" id="{88D05847-0FA5-2054-C12D-B08D31BE0307}"/>
              </a:ext>
            </a:extLst>
          </p:cNvPr>
          <p:cNvPicPr>
            <a:picLocks noChangeAspect="1"/>
          </p:cNvPicPr>
          <p:nvPr/>
        </p:nvPicPr>
        <p:blipFill>
          <a:blip r:embed="rId3" cstate="screen">
            <a:extLst>
              <a:ext uri="{28A0092B-C50C-407E-A947-70E740481C1C}">
                <a14:useLocalDpi xmlns:a14="http://schemas.microsoft.com/office/drawing/2010/main"/>
              </a:ext>
            </a:extLst>
          </a:blip>
          <a:srcRect l="-959"/>
          <a:stretch/>
        </p:blipFill>
        <p:spPr>
          <a:xfrm>
            <a:off x="5253116" y="-11950"/>
            <a:ext cx="6862217" cy="6962881"/>
          </a:xfrm>
          <a:prstGeom prst="rect">
            <a:avLst/>
          </a:prstGeom>
        </p:spPr>
      </p:pic>
      <p:sp>
        <p:nvSpPr>
          <p:cNvPr id="2" name="TextBox 1">
            <a:extLst>
              <a:ext uri="{FF2B5EF4-FFF2-40B4-BE49-F238E27FC236}">
                <a16:creationId xmlns:a16="http://schemas.microsoft.com/office/drawing/2014/main" id="{90A63DE7-1A7B-787F-EF1B-E04FDE2B8C4C}"/>
              </a:ext>
            </a:extLst>
          </p:cNvPr>
          <p:cNvSpPr txBox="1"/>
          <p:nvPr/>
        </p:nvSpPr>
        <p:spPr>
          <a:xfrm>
            <a:off x="2618413" y="1600342"/>
            <a:ext cx="2443361" cy="707886"/>
          </a:xfrm>
          <a:prstGeom prst="rect">
            <a:avLst/>
          </a:prstGeom>
          <a:noFill/>
        </p:spPr>
        <p:txBody>
          <a:bodyPr wrap="none" rtlCol="0">
            <a:spAutoFit/>
          </a:bodyPr>
          <a:lstStyle/>
          <a:p>
            <a:r>
              <a:rPr lang="en-GB" sz="4000" dirty="0">
                <a:latin typeface="Gill Sans MT" panose="020B0502020104020203" pitchFamily="34" charset="0"/>
              </a:rPr>
              <a:t>Tonight </a:t>
            </a:r>
            <a:r>
              <a:rPr lang="en-GB" sz="4000" dirty="0">
                <a:latin typeface="Gill Sans MT" panose="020B0502020104020203" pitchFamily="34" charset="0"/>
                <a:sym typeface="Wingdings" panose="05000000000000000000" pitchFamily="2" charset="2"/>
              </a:rPr>
              <a:t></a:t>
            </a:r>
            <a:r>
              <a:rPr lang="en-GB" sz="3200" dirty="0"/>
              <a:t> </a:t>
            </a:r>
          </a:p>
        </p:txBody>
      </p:sp>
    </p:spTree>
    <p:extLst>
      <p:ext uri="{BB962C8B-B14F-4D97-AF65-F5344CB8AC3E}">
        <p14:creationId xmlns:p14="http://schemas.microsoft.com/office/powerpoint/2010/main" val="2850929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3E482-B569-AA50-0518-4EB5B07C1229}"/>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DEC72D34-7564-99A8-1DC8-14B66420C00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1127294" y="4193281"/>
            <a:ext cx="9630902" cy="2029423"/>
          </a:xfrm>
        </p:spPr>
      </p:pic>
      <p:sp>
        <p:nvSpPr>
          <p:cNvPr id="4" name="Slide Number Placeholder 3">
            <a:extLst>
              <a:ext uri="{FF2B5EF4-FFF2-40B4-BE49-F238E27FC236}">
                <a16:creationId xmlns:a16="http://schemas.microsoft.com/office/drawing/2014/main" id="{E541CAEC-DFDC-8C64-FCCF-9BAAFB10E499}"/>
              </a:ext>
            </a:extLst>
          </p:cNvPr>
          <p:cNvSpPr>
            <a:spLocks noGrp="1"/>
          </p:cNvSpPr>
          <p:nvPr>
            <p:ph type="sldNum" sz="quarter" idx="12"/>
          </p:nvPr>
        </p:nvSpPr>
        <p:spPr/>
        <p:txBody>
          <a:bodyPr/>
          <a:lstStyle/>
          <a:p>
            <a:fld id="{5B689AA7-145E-744F-B296-38C6D60DC5BF}" type="slidenum">
              <a:rPr lang="en-GB" smtClean="0"/>
              <a:t>73</a:t>
            </a:fld>
            <a:endParaRPr lang="en-GB"/>
          </a:p>
        </p:txBody>
      </p:sp>
      <p:pic>
        <p:nvPicPr>
          <p:cNvPr id="6" name="Picture 5">
            <a:extLst>
              <a:ext uri="{FF2B5EF4-FFF2-40B4-BE49-F238E27FC236}">
                <a16:creationId xmlns:a16="http://schemas.microsoft.com/office/drawing/2014/main" id="{5816C93F-62E0-62A3-1BD9-52F47B681B0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27294" y="136525"/>
            <a:ext cx="9630902" cy="4842868"/>
          </a:xfrm>
          <a:prstGeom prst="rect">
            <a:avLst/>
          </a:prstGeom>
        </p:spPr>
      </p:pic>
    </p:spTree>
    <p:extLst>
      <p:ext uri="{BB962C8B-B14F-4D97-AF65-F5344CB8AC3E}">
        <p14:creationId xmlns:p14="http://schemas.microsoft.com/office/powerpoint/2010/main" val="31774648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ADFF38-96E8-6557-2D06-3FD25180FF73}"/>
              </a:ext>
            </a:extLst>
          </p:cNvPr>
          <p:cNvSpPr>
            <a:spLocks noGrp="1"/>
          </p:cNvSpPr>
          <p:nvPr>
            <p:ph type="sldNum" sz="quarter" idx="12"/>
          </p:nvPr>
        </p:nvSpPr>
        <p:spPr/>
        <p:txBody>
          <a:bodyPr/>
          <a:lstStyle/>
          <a:p>
            <a:fld id="{5B689AA7-145E-744F-B296-38C6D60DC5BF}" type="slidenum">
              <a:rPr lang="en-GB" smtClean="0"/>
              <a:t>74</a:t>
            </a:fld>
            <a:endParaRPr lang="en-GB"/>
          </a:p>
        </p:txBody>
      </p:sp>
      <p:pic>
        <p:nvPicPr>
          <p:cNvPr id="6" name="Picture 5">
            <a:extLst>
              <a:ext uri="{FF2B5EF4-FFF2-40B4-BE49-F238E27FC236}">
                <a16:creationId xmlns:a16="http://schemas.microsoft.com/office/drawing/2014/main" id="{13F87527-C120-F3D2-D467-6BE6859D9524}"/>
              </a:ext>
            </a:extLst>
          </p:cNvPr>
          <p:cNvPicPr>
            <a:picLocks noChangeAspect="1"/>
          </p:cNvPicPr>
          <p:nvPr/>
        </p:nvPicPr>
        <p:blipFill>
          <a:blip r:embed="rId2"/>
          <a:stretch>
            <a:fillRect/>
          </a:stretch>
        </p:blipFill>
        <p:spPr>
          <a:xfrm>
            <a:off x="1149711" y="0"/>
            <a:ext cx="4863379" cy="6858000"/>
          </a:xfrm>
          <a:prstGeom prst="rect">
            <a:avLst/>
          </a:prstGeom>
        </p:spPr>
      </p:pic>
      <p:sp>
        <p:nvSpPr>
          <p:cNvPr id="5" name="Title 4">
            <a:extLst>
              <a:ext uri="{FF2B5EF4-FFF2-40B4-BE49-F238E27FC236}">
                <a16:creationId xmlns:a16="http://schemas.microsoft.com/office/drawing/2014/main" id="{A18864B4-4F6E-97B9-3C2F-A09ACF0FFE44}"/>
              </a:ext>
            </a:extLst>
          </p:cNvPr>
          <p:cNvSpPr>
            <a:spLocks noGrp="1"/>
          </p:cNvSpPr>
          <p:nvPr>
            <p:ph type="title"/>
          </p:nvPr>
        </p:nvSpPr>
        <p:spPr>
          <a:xfrm>
            <a:off x="6365543" y="365125"/>
            <a:ext cx="4988257" cy="4498667"/>
          </a:xfrm>
        </p:spPr>
        <p:txBody>
          <a:bodyPr>
            <a:normAutofit/>
          </a:bodyPr>
          <a:lstStyle/>
          <a:p>
            <a:r>
              <a:rPr lang="en-US" b="1" dirty="0">
                <a:ea typeface="Calibri Light"/>
                <a:cs typeface="Calibri Light"/>
              </a:rPr>
              <a:t>'Coffee after Coffee'</a:t>
            </a:r>
            <a:br>
              <a:rPr lang="en-US" b="1" dirty="0">
                <a:ea typeface="Calibri Light"/>
                <a:cs typeface="Calibri Light"/>
              </a:rPr>
            </a:br>
            <a:r>
              <a:rPr lang="en-US" b="1" dirty="0">
                <a:ea typeface="Calibri Light"/>
                <a:cs typeface="Calibri Light"/>
              </a:rPr>
              <a:t> </a:t>
            </a:r>
            <a:br>
              <a:rPr lang="en-US" b="1" dirty="0">
                <a:ea typeface="Calibri Light"/>
                <a:cs typeface="Calibri Light"/>
              </a:rPr>
            </a:br>
            <a:r>
              <a:rPr lang="en-US" b="1" dirty="0">
                <a:ea typeface="Calibri Light"/>
                <a:cs typeface="Calibri Light"/>
              </a:rPr>
              <a:t>- The Group for young adults meets today to explore Ecumenicalism and the world church</a:t>
            </a:r>
          </a:p>
        </p:txBody>
      </p:sp>
    </p:spTree>
    <p:extLst>
      <p:ext uri="{BB962C8B-B14F-4D97-AF65-F5344CB8AC3E}">
        <p14:creationId xmlns:p14="http://schemas.microsoft.com/office/powerpoint/2010/main" val="35508486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DA76D5-1809-A535-BE72-F6956AD703D9}"/>
              </a:ext>
            </a:extLst>
          </p:cNvPr>
          <p:cNvSpPr>
            <a:spLocks noGrp="1"/>
          </p:cNvSpPr>
          <p:nvPr>
            <p:ph type="sldNum" sz="quarter" idx="12"/>
          </p:nvPr>
        </p:nvSpPr>
        <p:spPr/>
        <p:txBody>
          <a:bodyPr/>
          <a:lstStyle/>
          <a:p>
            <a:fld id="{5B689AA7-145E-744F-B296-38C6D60DC5BF}" type="slidenum">
              <a:rPr lang="en-GB" smtClean="0"/>
              <a:t>75</a:t>
            </a:fld>
            <a:endParaRPr lang="en-GB"/>
          </a:p>
        </p:txBody>
      </p:sp>
      <p:sp>
        <p:nvSpPr>
          <p:cNvPr id="5" name="Title 1">
            <a:extLst>
              <a:ext uri="{FF2B5EF4-FFF2-40B4-BE49-F238E27FC236}">
                <a16:creationId xmlns:a16="http://schemas.microsoft.com/office/drawing/2014/main" id="{F1F729FA-D8CD-F20D-426D-A357243B338B}"/>
              </a:ext>
            </a:extLst>
          </p:cNvPr>
          <p:cNvSpPr>
            <a:spLocks noGrp="1"/>
          </p:cNvSpPr>
          <p:nvPr/>
        </p:nvSpPr>
        <p:spPr>
          <a:xfrm>
            <a:off x="4096139" y="128916"/>
            <a:ext cx="7893698" cy="6579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a:latin typeface="Gill Sans MT"/>
              </a:rPr>
              <a:t>Trauma Informed Ministry: interactive workshop </a:t>
            </a:r>
          </a:p>
          <a:p>
            <a:pPr algn="ctr"/>
            <a:r>
              <a:rPr lang="en-GB" b="1">
                <a:latin typeface="Gill Sans MT"/>
              </a:rPr>
              <a:t>by Rev Hilary </a:t>
            </a:r>
            <a:r>
              <a:rPr lang="en-GB" b="1" err="1">
                <a:latin typeface="Gill Sans MT"/>
              </a:rPr>
              <a:t>Ison</a:t>
            </a:r>
            <a:r>
              <a:rPr lang="en-GB" b="1">
                <a:latin typeface="Gill Sans MT"/>
              </a:rPr>
              <a:t>  </a:t>
            </a:r>
          </a:p>
          <a:p>
            <a:pPr algn="ctr"/>
            <a:r>
              <a:rPr lang="en-GB" b="1">
                <a:latin typeface="Gill Sans MT"/>
              </a:rPr>
              <a:t>Saturday 19th October</a:t>
            </a:r>
          </a:p>
          <a:p>
            <a:pPr algn="ctr"/>
            <a:r>
              <a:rPr lang="en-GB" b="1">
                <a:latin typeface="Gill Sans MT"/>
              </a:rPr>
              <a:t>9:30 – 2:00</a:t>
            </a:r>
          </a:p>
          <a:p>
            <a:pPr algn="ctr"/>
            <a:r>
              <a:rPr lang="en-GB" b="1">
                <a:latin typeface="Gill Sans MT"/>
              </a:rPr>
              <a:t>Here at St Mark's Church </a:t>
            </a:r>
          </a:p>
        </p:txBody>
      </p:sp>
      <p:pic>
        <p:nvPicPr>
          <p:cNvPr id="3" name="Picture 2">
            <a:extLst>
              <a:ext uri="{FF2B5EF4-FFF2-40B4-BE49-F238E27FC236}">
                <a16:creationId xmlns:a16="http://schemas.microsoft.com/office/drawing/2014/main" id="{71849C9B-DA00-6613-D043-D5BE85C7CC6B}"/>
              </a:ext>
            </a:extLst>
          </p:cNvPr>
          <p:cNvPicPr>
            <a:picLocks noChangeAspect="1"/>
          </p:cNvPicPr>
          <p:nvPr/>
        </p:nvPicPr>
        <p:blipFill>
          <a:blip r:embed="rId2"/>
          <a:stretch>
            <a:fillRect/>
          </a:stretch>
        </p:blipFill>
        <p:spPr>
          <a:xfrm>
            <a:off x="202163" y="959263"/>
            <a:ext cx="3672548" cy="5170949"/>
          </a:xfrm>
          <a:prstGeom prst="rect">
            <a:avLst/>
          </a:prstGeom>
        </p:spPr>
      </p:pic>
    </p:spTree>
    <p:extLst>
      <p:ext uri="{BB962C8B-B14F-4D97-AF65-F5344CB8AC3E}">
        <p14:creationId xmlns:p14="http://schemas.microsoft.com/office/powerpoint/2010/main" val="34619472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200C86-5D9E-AC2A-45C6-D9B6D6FD9A46}"/>
              </a:ext>
            </a:extLst>
          </p:cNvPr>
          <p:cNvSpPr>
            <a:spLocks noGrp="1"/>
          </p:cNvSpPr>
          <p:nvPr>
            <p:ph type="sldNum" sz="quarter" idx="12"/>
          </p:nvPr>
        </p:nvSpPr>
        <p:spPr/>
        <p:txBody>
          <a:bodyPr/>
          <a:lstStyle/>
          <a:p>
            <a:fld id="{5B689AA7-145E-744F-B296-38C6D60DC5BF}" type="slidenum">
              <a:rPr lang="en-GB" smtClean="0"/>
              <a:t>76</a:t>
            </a:fld>
            <a:endParaRPr lang="en-GB"/>
          </a:p>
        </p:txBody>
      </p:sp>
      <p:sp>
        <p:nvSpPr>
          <p:cNvPr id="6" name="Title 5">
            <a:extLst>
              <a:ext uri="{FF2B5EF4-FFF2-40B4-BE49-F238E27FC236}">
                <a16:creationId xmlns:a16="http://schemas.microsoft.com/office/drawing/2014/main" id="{68C80FAD-17D1-60B5-C2FD-B717017E0949}"/>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A2736F8F-E544-9B52-07CB-93878714BCCF}"/>
              </a:ext>
            </a:extLst>
          </p:cNvPr>
          <p:cNvPicPr>
            <a:picLocks noChangeAspect="1"/>
          </p:cNvPicPr>
          <p:nvPr/>
        </p:nvPicPr>
        <p:blipFill>
          <a:blip r:embed="rId2"/>
          <a:stretch>
            <a:fillRect/>
          </a:stretch>
        </p:blipFill>
        <p:spPr>
          <a:xfrm>
            <a:off x="3132143" y="0"/>
            <a:ext cx="5013313" cy="6858000"/>
          </a:xfrm>
          <a:prstGeom prst="rect">
            <a:avLst/>
          </a:prstGeom>
        </p:spPr>
      </p:pic>
    </p:spTree>
    <p:extLst>
      <p:ext uri="{BB962C8B-B14F-4D97-AF65-F5344CB8AC3E}">
        <p14:creationId xmlns:p14="http://schemas.microsoft.com/office/powerpoint/2010/main" val="8813659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C4C6A-7A3B-9C12-1A32-F09F147822BD}"/>
              </a:ext>
            </a:extLst>
          </p:cNvPr>
          <p:cNvSpPr>
            <a:spLocks noGrp="1"/>
          </p:cNvSpPr>
          <p:nvPr>
            <p:ph type="title"/>
          </p:nvPr>
        </p:nvSpPr>
        <p:spPr>
          <a:xfrm>
            <a:off x="6969156" y="1073150"/>
            <a:ext cx="5222844" cy="1325563"/>
          </a:xfrm>
        </p:spPr>
        <p:txBody>
          <a:bodyPr>
            <a:normAutofit fontScale="90000"/>
          </a:bodyPr>
          <a:lstStyle/>
          <a:p>
            <a:r>
              <a:rPr lang="en-GB">
                <a:latin typeface="Gill Sans MT" panose="020B0502020104020203" pitchFamily="34" charset="0"/>
              </a:rPr>
              <a:t>Free event but please sign up . More on </a:t>
            </a:r>
            <a:br>
              <a:rPr lang="en-GB">
                <a:latin typeface="Gill Sans MT" panose="020B0502020104020203" pitchFamily="34" charset="0"/>
              </a:rPr>
            </a:br>
            <a:r>
              <a:rPr lang="en-GB">
                <a:latin typeface="Gill Sans MT" panose="020B0502020104020203" pitchFamily="34" charset="0"/>
              </a:rPr>
              <a:t>our website</a:t>
            </a:r>
          </a:p>
        </p:txBody>
      </p:sp>
      <p:sp>
        <p:nvSpPr>
          <p:cNvPr id="3" name="Content Placeholder 2">
            <a:extLst>
              <a:ext uri="{FF2B5EF4-FFF2-40B4-BE49-F238E27FC236}">
                <a16:creationId xmlns:a16="http://schemas.microsoft.com/office/drawing/2014/main" id="{301B9B12-1D2C-B72C-9174-6307311E71CF}"/>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D49D487A-AB24-B548-931F-F8EE6326238C}"/>
              </a:ext>
            </a:extLst>
          </p:cNvPr>
          <p:cNvSpPr>
            <a:spLocks noGrp="1"/>
          </p:cNvSpPr>
          <p:nvPr>
            <p:ph type="sldNum" sz="quarter" idx="12"/>
          </p:nvPr>
        </p:nvSpPr>
        <p:spPr/>
        <p:txBody>
          <a:bodyPr/>
          <a:lstStyle/>
          <a:p>
            <a:fld id="{5B689AA7-145E-744F-B296-38C6D60DC5BF}" type="slidenum">
              <a:rPr lang="en-GB" smtClean="0"/>
              <a:t>77</a:t>
            </a:fld>
            <a:endParaRPr lang="en-GB"/>
          </a:p>
        </p:txBody>
      </p:sp>
      <p:pic>
        <p:nvPicPr>
          <p:cNvPr id="5" name="Picture 4" descr="A poster with text and rainbow colors&#10;&#10;Description automatically generated">
            <a:extLst>
              <a:ext uri="{FF2B5EF4-FFF2-40B4-BE49-F238E27FC236}">
                <a16:creationId xmlns:a16="http://schemas.microsoft.com/office/drawing/2014/main" id="{1475E0D6-1E8E-3444-3F2A-86F40E2BBB8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68004" y="108284"/>
            <a:ext cx="6475599" cy="6749716"/>
          </a:xfrm>
          <a:prstGeom prst="rect">
            <a:avLst/>
          </a:prstGeom>
        </p:spPr>
      </p:pic>
    </p:spTree>
    <p:extLst>
      <p:ext uri="{BB962C8B-B14F-4D97-AF65-F5344CB8AC3E}">
        <p14:creationId xmlns:p14="http://schemas.microsoft.com/office/powerpoint/2010/main" val="25543481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200C86-5D9E-AC2A-45C6-D9B6D6FD9A46}"/>
              </a:ext>
            </a:extLst>
          </p:cNvPr>
          <p:cNvSpPr>
            <a:spLocks noGrp="1"/>
          </p:cNvSpPr>
          <p:nvPr>
            <p:ph type="sldNum" sz="quarter" idx="12"/>
          </p:nvPr>
        </p:nvSpPr>
        <p:spPr/>
        <p:txBody>
          <a:bodyPr/>
          <a:lstStyle/>
          <a:p>
            <a:fld id="{5B689AA7-145E-744F-B296-38C6D60DC5BF}" type="slidenum">
              <a:rPr lang="en-GB" smtClean="0"/>
              <a:t>78</a:t>
            </a:fld>
            <a:endParaRPr lang="en-GB"/>
          </a:p>
        </p:txBody>
      </p:sp>
      <p:sp>
        <p:nvSpPr>
          <p:cNvPr id="5" name="TextBox 4">
            <a:extLst>
              <a:ext uri="{FF2B5EF4-FFF2-40B4-BE49-F238E27FC236}">
                <a16:creationId xmlns:a16="http://schemas.microsoft.com/office/drawing/2014/main" id="{E7FDCF3D-E301-9A00-0A27-DF77C3714689}"/>
              </a:ext>
            </a:extLst>
          </p:cNvPr>
          <p:cNvSpPr txBox="1"/>
          <p:nvPr/>
        </p:nvSpPr>
        <p:spPr>
          <a:xfrm>
            <a:off x="6662057" y="1194317"/>
            <a:ext cx="5249465" cy="2862322"/>
          </a:xfrm>
          <a:prstGeom prst="rect">
            <a:avLst/>
          </a:prstGeom>
          <a:noFill/>
        </p:spPr>
        <p:txBody>
          <a:bodyPr wrap="square">
            <a:spAutoFit/>
          </a:bodyPr>
          <a:lstStyle/>
          <a:p>
            <a:pPr algn="ctr"/>
            <a:r>
              <a:rPr lang="en-GB" sz="3600" b="1" i="0">
                <a:effectLst/>
                <a:latin typeface="Gill Sans MT" panose="020B0502020104020203" pitchFamily="34" charset="0"/>
              </a:rPr>
              <a:t>Come and Sing Evensong</a:t>
            </a:r>
          </a:p>
          <a:p>
            <a:pPr algn="ctr"/>
            <a:r>
              <a:rPr lang="en-GB" sz="3600" b="1" i="0">
                <a:effectLst/>
                <a:latin typeface="Gill Sans MT" panose="020B0502020104020203" pitchFamily="34" charset="0"/>
              </a:rPr>
              <a:t>2:00pm - 5:30pm</a:t>
            </a:r>
            <a:endParaRPr lang="en-GB" sz="3600" b="1">
              <a:latin typeface="Gill Sans MT" panose="020B0502020104020203" pitchFamily="34" charset="0"/>
            </a:endParaRPr>
          </a:p>
          <a:p>
            <a:pPr algn="ctr"/>
            <a:r>
              <a:rPr lang="en-GB" sz="3600" b="1" i="0">
                <a:effectLst/>
                <a:latin typeface="Gill Sans MT" panose="020B0502020104020203" pitchFamily="34" charset="0"/>
              </a:rPr>
              <a:t>Sun 24 Nov</a:t>
            </a:r>
          </a:p>
          <a:p>
            <a:pPr algn="ctr"/>
            <a:r>
              <a:rPr lang="en-GB" sz="3600" b="1">
                <a:latin typeface="Gill Sans MT" panose="020B0502020104020203" pitchFamily="34" charset="0"/>
              </a:rPr>
              <a:t>Here at St Mark’s</a:t>
            </a:r>
            <a:endParaRPr lang="en-GB" sz="3600" b="1" i="0">
              <a:effectLst/>
              <a:latin typeface="Gill Sans MT" panose="020B0502020104020203" pitchFamily="34" charset="0"/>
            </a:endParaRPr>
          </a:p>
        </p:txBody>
      </p:sp>
      <p:pic>
        <p:nvPicPr>
          <p:cNvPr id="8" name="Picture 7">
            <a:extLst>
              <a:ext uri="{FF2B5EF4-FFF2-40B4-BE49-F238E27FC236}">
                <a16:creationId xmlns:a16="http://schemas.microsoft.com/office/drawing/2014/main" id="{FA225BB4-9EFC-683C-0425-1AEAF4907C3E}"/>
              </a:ext>
            </a:extLst>
          </p:cNvPr>
          <p:cNvPicPr>
            <a:picLocks noChangeAspect="1"/>
          </p:cNvPicPr>
          <p:nvPr/>
        </p:nvPicPr>
        <p:blipFill>
          <a:blip r:embed="rId2"/>
          <a:stretch>
            <a:fillRect/>
          </a:stretch>
        </p:blipFill>
        <p:spPr>
          <a:xfrm>
            <a:off x="489785" y="114801"/>
            <a:ext cx="5826870" cy="6606674"/>
          </a:xfrm>
          <a:prstGeom prst="rect">
            <a:avLst/>
          </a:prstGeom>
        </p:spPr>
      </p:pic>
    </p:spTree>
    <p:extLst>
      <p:ext uri="{BB962C8B-B14F-4D97-AF65-F5344CB8AC3E}">
        <p14:creationId xmlns:p14="http://schemas.microsoft.com/office/powerpoint/2010/main" val="1648589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62041F-49E3-AC44-B86B-EA9DBD16610E}"/>
              </a:ext>
            </a:extLst>
          </p:cNvPr>
          <p:cNvSpPr txBox="1"/>
          <p:nvPr/>
        </p:nvSpPr>
        <p:spPr>
          <a:xfrm>
            <a:off x="46498" y="44421"/>
            <a:ext cx="12083512" cy="5139869"/>
          </a:xfrm>
          <a:prstGeom prst="rect">
            <a:avLst/>
          </a:prstGeom>
          <a:noFill/>
        </p:spPr>
        <p:txBody>
          <a:bodyPr wrap="square" lIns="91440" tIns="45720" rIns="91440" bIns="45720" rtlCol="0" anchor="t">
            <a:spAutoFit/>
          </a:bodyPr>
          <a:lstStyle/>
          <a:p>
            <a:pPr algn="ctr" fontAlgn="base"/>
            <a:endParaRPr lang="en-GB" sz="3200" i="1">
              <a:latin typeface="Gill Sans MT"/>
            </a:endParaRPr>
          </a:p>
          <a:p>
            <a:pPr algn="ctr" fontAlgn="base"/>
            <a:r>
              <a:rPr lang="en-GB" sz="3200" i="1">
                <a:latin typeface="Gill Sans MT"/>
              </a:rPr>
              <a:t>T</a:t>
            </a:r>
            <a:r>
              <a:rPr lang="en-GB" sz="2800" i="1">
                <a:latin typeface="Gill Sans MT"/>
              </a:rPr>
              <a:t>he following sources have been used in compiling this service: </a:t>
            </a:r>
            <a:r>
              <a:rPr lang="en-GB" sz="2800">
                <a:latin typeface="Gill Sans MT"/>
              </a:rPr>
              <a:t> </a:t>
            </a:r>
            <a:endParaRPr lang="en-US" sz="2800">
              <a:latin typeface="Gill Sans MT"/>
              <a:cs typeface="Calibri" panose="020F0502020204030204"/>
            </a:endParaRPr>
          </a:p>
          <a:p>
            <a:pPr algn="ctr" fontAlgn="base"/>
            <a:endParaRPr lang="en-GB" sz="1200">
              <a:latin typeface="Gill Sans MT" panose="020B0502020104020203" pitchFamily="34" charset="77"/>
            </a:endParaRPr>
          </a:p>
          <a:p>
            <a:pPr algn="ctr" fontAlgn="base"/>
            <a:r>
              <a:rPr lang="en-GB" sz="2800" i="1">
                <a:latin typeface="Gill Sans MT"/>
              </a:rPr>
              <a:t> ‘Common Worship: Services and Prayers for the Church of England,’ </a:t>
            </a:r>
            <a:r>
              <a:rPr lang="en-GB" sz="2800">
                <a:latin typeface="Gill Sans MT"/>
              </a:rPr>
              <a:t> </a:t>
            </a:r>
            <a:r>
              <a:rPr lang="en-US" sz="2800">
                <a:latin typeface="Gill Sans MT"/>
              </a:rPr>
              <a:t>​</a:t>
            </a:r>
          </a:p>
          <a:p>
            <a:pPr algn="ctr" fontAlgn="base"/>
            <a:r>
              <a:rPr lang="en-GB" sz="2800" i="1">
                <a:latin typeface="Gill Sans MT"/>
              </a:rPr>
              <a:t>and ‘Common Worship: Times and Seasons,’ copyright © The Archbishops’ Council 2000 &amp; 2006; Patterns for Worship © The Central Board of Finance 1995 and New Patterns for Worship © The Archbishops’ Council 2005.  Also, resources for </a:t>
            </a:r>
            <a:r>
              <a:rPr lang="en-GB" sz="2800" i="1" err="1">
                <a:latin typeface="Gill Sans MT"/>
              </a:rPr>
              <a:t>Creationtide</a:t>
            </a:r>
            <a:r>
              <a:rPr lang="en-GB" sz="2800" i="1">
                <a:latin typeface="Gill Sans MT"/>
              </a:rPr>
              <a:t> from the Church of England website; The Earth Cries Glory, Daily Prayer with Creation, Steven Shakespeare.</a:t>
            </a:r>
            <a:r>
              <a:rPr lang="en-GB" sz="2800">
                <a:latin typeface="Gill Sans MT"/>
              </a:rPr>
              <a:t>​</a:t>
            </a:r>
          </a:p>
          <a:p>
            <a:pPr algn="ctr" fontAlgn="base"/>
            <a:r>
              <a:rPr lang="en-GB" sz="2800" i="1">
                <a:latin typeface="Gill Sans MT"/>
              </a:rPr>
              <a:t> Scripture quotations, unless otherwise attributed, are from the New Revised Standard Version of the Bible, Anglicized Edition, copyright © 1989, 1995. Hymns and songs are reproduced under Church Copyright Licence </a:t>
            </a:r>
            <a:r>
              <a:rPr lang="en-GB" sz="2800" i="1">
                <a:effectLst/>
                <a:latin typeface="Gill Sans MT"/>
                <a:ea typeface="Calibri" panose="020F0502020204030204" pitchFamily="34" charset="0"/>
                <a:cs typeface="Times New Roman"/>
              </a:rPr>
              <a:t>887387</a:t>
            </a:r>
            <a:r>
              <a:rPr lang="en-GB" sz="2800" i="1">
                <a:latin typeface="Gill Sans MT"/>
              </a:rPr>
              <a:t> and </a:t>
            </a:r>
            <a:r>
              <a:rPr lang="en-GB" sz="2800" i="1" err="1">
                <a:latin typeface="Gill Sans MT"/>
              </a:rPr>
              <a:t>OneLicense</a:t>
            </a:r>
            <a:r>
              <a:rPr lang="en-GB" sz="2800" i="1">
                <a:latin typeface="Gill Sans MT"/>
              </a:rPr>
              <a:t> 632945.  </a:t>
            </a:r>
            <a:r>
              <a:rPr lang="en-GB" sz="2800">
                <a:latin typeface="Gill Sans MT"/>
              </a:rPr>
              <a:t> ​</a:t>
            </a:r>
          </a:p>
        </p:txBody>
      </p:sp>
      <p:sp>
        <p:nvSpPr>
          <p:cNvPr id="7" name="Slide Number Placeholder 6">
            <a:extLst>
              <a:ext uri="{FF2B5EF4-FFF2-40B4-BE49-F238E27FC236}">
                <a16:creationId xmlns:a16="http://schemas.microsoft.com/office/drawing/2014/main" id="{3D0B797C-E555-3449-B3D8-218CC3246A9B}"/>
              </a:ext>
            </a:extLst>
          </p:cNvPr>
          <p:cNvSpPr>
            <a:spLocks noGrp="1"/>
          </p:cNvSpPr>
          <p:nvPr>
            <p:ph type="sldNum" sz="quarter" idx="12"/>
          </p:nvPr>
        </p:nvSpPr>
        <p:spPr>
          <a:xfrm>
            <a:off x="8610600" y="6169490"/>
            <a:ext cx="2743200" cy="365125"/>
          </a:xfrm>
        </p:spPr>
        <p:txBody>
          <a:bodyPr/>
          <a:lstStyle/>
          <a:p>
            <a:fld id="{5B689AA7-145E-744F-B296-38C6D60DC5BF}" type="slidenum">
              <a:rPr lang="en-GB" smtClean="0"/>
              <a:t>79</a:t>
            </a:fld>
            <a:endParaRPr lang="en-GB"/>
          </a:p>
        </p:txBody>
      </p:sp>
    </p:spTree>
    <p:extLst>
      <p:ext uri="{BB962C8B-B14F-4D97-AF65-F5344CB8AC3E}">
        <p14:creationId xmlns:p14="http://schemas.microsoft.com/office/powerpoint/2010/main" val="286937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564995" y="26205"/>
            <a:ext cx="11062010" cy="769441"/>
          </a:xfrm>
          <a:prstGeom prst="rect">
            <a:avLst/>
          </a:prstGeom>
          <a:noFill/>
        </p:spPr>
        <p:txBody>
          <a:bodyPr wrap="square" rtlCol="0">
            <a:spAutoFit/>
          </a:bodyPr>
          <a:lstStyle/>
          <a:p>
            <a:pPr algn="ctr"/>
            <a:r>
              <a:rPr lang="en-US" sz="4400">
                <a:latin typeface="Gill Sans MT" panose="020B0502020104020203" pitchFamily="34" charset="77"/>
              </a:rPr>
              <a:t>Prayers of Approach</a:t>
            </a:r>
          </a:p>
        </p:txBody>
      </p:sp>
      <p:sp>
        <p:nvSpPr>
          <p:cNvPr id="8" name="TextBox 7">
            <a:extLst>
              <a:ext uri="{FF2B5EF4-FFF2-40B4-BE49-F238E27FC236}">
                <a16:creationId xmlns:a16="http://schemas.microsoft.com/office/drawing/2014/main" id="{3E62041F-49E3-AC44-B86B-EA9DBD16610E}"/>
              </a:ext>
            </a:extLst>
          </p:cNvPr>
          <p:cNvSpPr txBox="1"/>
          <p:nvPr/>
        </p:nvSpPr>
        <p:spPr>
          <a:xfrm>
            <a:off x="858644" y="917912"/>
            <a:ext cx="11062010" cy="5940088"/>
          </a:xfrm>
          <a:prstGeom prst="rect">
            <a:avLst/>
          </a:prstGeom>
          <a:noFill/>
        </p:spPr>
        <p:txBody>
          <a:bodyPr wrap="square" rtlCol="0">
            <a:spAutoFit/>
          </a:bodyPr>
          <a:lstStyle/>
          <a:p>
            <a:pPr fontAlgn="base"/>
            <a:r>
              <a:rPr lang="en-GB" sz="3600" dirty="0">
                <a:latin typeface="Gill Sans MT" panose="020B0502020104020203" pitchFamily="34" charset="77"/>
              </a:rPr>
              <a:t>We gather in the name of God, </a:t>
            </a:r>
          </a:p>
          <a:p>
            <a:pPr fontAlgn="base"/>
            <a:r>
              <a:rPr lang="en-GB" sz="3600" dirty="0">
                <a:latin typeface="Gill Sans MT" panose="020B0502020104020203" pitchFamily="34" charset="77"/>
              </a:rPr>
              <a:t>Maker, Redeemer, and Sustainer </a:t>
            </a:r>
          </a:p>
          <a:p>
            <a:pPr fontAlgn="base"/>
            <a:r>
              <a:rPr lang="en-GB" sz="3600" dirty="0">
                <a:latin typeface="Gill Sans MT" panose="020B0502020104020203" pitchFamily="34" charset="77"/>
              </a:rPr>
              <a:t>of the Earth and all creatures!  </a:t>
            </a:r>
            <a:r>
              <a:rPr lang="en-GB" sz="3600" b="1" dirty="0">
                <a:latin typeface="Gill Sans MT" panose="020B0502020104020203" pitchFamily="34" charset="77"/>
              </a:rPr>
              <a:t>Amen.</a:t>
            </a:r>
            <a:endParaRPr lang="en-GB" sz="1000" b="1" dirty="0">
              <a:latin typeface="Gill Sans MT" panose="020B0502020104020203" pitchFamily="34" charset="77"/>
            </a:endParaRPr>
          </a:p>
          <a:p>
            <a:pPr fontAlgn="base"/>
            <a:endParaRPr lang="en-GB" sz="2000" b="1" dirty="0">
              <a:latin typeface="Gill Sans MT" panose="020B0502020104020203" pitchFamily="34" charset="77"/>
            </a:endParaRPr>
          </a:p>
          <a:p>
            <a:pPr fontAlgn="base"/>
            <a:r>
              <a:rPr lang="en-GB" sz="3600" b="1" dirty="0">
                <a:latin typeface="Gill Sans MT" panose="020B0502020104020203" pitchFamily="34" charset="77"/>
              </a:rPr>
              <a:t>Blessed are you, Source of all things,</a:t>
            </a:r>
          </a:p>
          <a:p>
            <a:pPr fontAlgn="base"/>
            <a:r>
              <a:rPr lang="en-GB" sz="3600" b="1" dirty="0">
                <a:latin typeface="Gill Sans MT" panose="020B0502020104020203" pitchFamily="34" charset="77"/>
              </a:rPr>
              <a:t>to you be praise and glory forever.</a:t>
            </a:r>
          </a:p>
          <a:p>
            <a:pPr fontAlgn="base"/>
            <a:r>
              <a:rPr lang="en-GB" sz="3600" b="1" dirty="0">
                <a:latin typeface="Gill Sans MT" panose="020B0502020104020203" pitchFamily="34" charset="77"/>
              </a:rPr>
              <a:t>As your dawn renews </a:t>
            </a:r>
          </a:p>
          <a:p>
            <a:pPr fontAlgn="base"/>
            <a:r>
              <a:rPr lang="en-GB" sz="3600" b="1" dirty="0">
                <a:latin typeface="Gill Sans MT" panose="020B0502020104020203" pitchFamily="34" charset="77"/>
              </a:rPr>
              <a:t>the face of the Earth</a:t>
            </a:r>
          </a:p>
          <a:p>
            <a:pPr fontAlgn="base"/>
            <a:r>
              <a:rPr lang="en-GB" sz="3600" b="1" dirty="0">
                <a:latin typeface="Gill Sans MT" panose="020B0502020104020203" pitchFamily="34" charset="77"/>
              </a:rPr>
              <a:t>bringing light and life to all creation,</a:t>
            </a:r>
          </a:p>
          <a:p>
            <a:pPr fontAlgn="base"/>
            <a:r>
              <a:rPr lang="en-GB" sz="3600" b="1" dirty="0">
                <a:latin typeface="Gill Sans MT" panose="020B0502020104020203" pitchFamily="34" charset="77"/>
              </a:rPr>
              <a:t>bring hope to your people.</a:t>
            </a:r>
          </a:p>
          <a:p>
            <a:pPr fontAlgn="base"/>
            <a:endParaRPr lang="en-GB" sz="3600" b="1" dirty="0">
              <a:latin typeface="Gill Sans MT" panose="020B0502020104020203" pitchFamily="34" charset="77"/>
            </a:endParaRPr>
          </a:p>
        </p:txBody>
      </p:sp>
      <p:sp>
        <p:nvSpPr>
          <p:cNvPr id="9" name="Slide Number Placeholder 8">
            <a:extLst>
              <a:ext uri="{FF2B5EF4-FFF2-40B4-BE49-F238E27FC236}">
                <a16:creationId xmlns:a16="http://schemas.microsoft.com/office/drawing/2014/main" id="{0521CB65-53D1-1E4D-A29F-DA594F15A30F}"/>
              </a:ext>
            </a:extLst>
          </p:cNvPr>
          <p:cNvSpPr>
            <a:spLocks noGrp="1"/>
          </p:cNvSpPr>
          <p:nvPr>
            <p:ph type="sldNum" sz="quarter" idx="12"/>
          </p:nvPr>
        </p:nvSpPr>
        <p:spPr>
          <a:xfrm>
            <a:off x="8590156" y="6169490"/>
            <a:ext cx="2743200" cy="365125"/>
          </a:xfrm>
        </p:spPr>
        <p:txBody>
          <a:bodyPr/>
          <a:lstStyle/>
          <a:p>
            <a:fld id="{5B689AA7-145E-744F-B296-38C6D60DC5BF}" type="slidenum">
              <a:rPr lang="en-GB" smtClean="0"/>
              <a:t>8</a:t>
            </a:fld>
            <a:endParaRPr lang="en-GB"/>
          </a:p>
        </p:txBody>
      </p:sp>
      <p:pic>
        <p:nvPicPr>
          <p:cNvPr id="3" name="Picture 2" descr="A close up of a logo&#10;&#10;Description automatically generated">
            <a:extLst>
              <a:ext uri="{FF2B5EF4-FFF2-40B4-BE49-F238E27FC236}">
                <a16:creationId xmlns:a16="http://schemas.microsoft.com/office/drawing/2014/main" id="{A48ACD48-7FD0-5B4E-9C18-7DE837A319A6}"/>
              </a:ext>
            </a:extLst>
          </p:cNvPr>
          <p:cNvPicPr>
            <a:picLocks noChangeAspect="1"/>
          </p:cNvPicPr>
          <p:nvPr/>
        </p:nvPicPr>
        <p:blipFill>
          <a:blip r:embed="rId2"/>
          <a:stretch>
            <a:fillRect/>
          </a:stretch>
        </p:blipFill>
        <p:spPr>
          <a:xfrm>
            <a:off x="9312537" y="4107229"/>
            <a:ext cx="2879463" cy="2750771"/>
          </a:xfrm>
          <a:prstGeom prst="rect">
            <a:avLst/>
          </a:prstGeom>
        </p:spPr>
      </p:pic>
    </p:spTree>
    <p:extLst>
      <p:ext uri="{BB962C8B-B14F-4D97-AF65-F5344CB8AC3E}">
        <p14:creationId xmlns:p14="http://schemas.microsoft.com/office/powerpoint/2010/main" val="2157409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62041F-49E3-AC44-B86B-EA9DBD16610E}"/>
              </a:ext>
            </a:extLst>
          </p:cNvPr>
          <p:cNvSpPr txBox="1"/>
          <p:nvPr/>
        </p:nvSpPr>
        <p:spPr>
          <a:xfrm>
            <a:off x="858644" y="1420832"/>
            <a:ext cx="11062010" cy="5016758"/>
          </a:xfrm>
          <a:prstGeom prst="rect">
            <a:avLst/>
          </a:prstGeom>
          <a:noFill/>
        </p:spPr>
        <p:txBody>
          <a:bodyPr wrap="square" rtlCol="0">
            <a:spAutoFit/>
          </a:bodyPr>
          <a:lstStyle/>
          <a:p>
            <a:pPr fontAlgn="base"/>
            <a:r>
              <a:rPr lang="en-GB" sz="3600">
                <a:latin typeface="Gill Sans MT" panose="020B0502020104020203" pitchFamily="34" charset="77"/>
              </a:rPr>
              <a:t>May we rejoice in this day you have made:</a:t>
            </a:r>
          </a:p>
          <a:p>
            <a:pPr fontAlgn="base"/>
            <a:endParaRPr lang="en-GB" sz="3600" b="1">
              <a:latin typeface="Gill Sans MT" panose="020B0502020104020203" pitchFamily="34" charset="77"/>
            </a:endParaRPr>
          </a:p>
          <a:p>
            <a:pPr fontAlgn="base"/>
            <a:r>
              <a:rPr lang="en-GB" sz="3600" b="1">
                <a:latin typeface="Gill Sans MT" panose="020B0502020104020203" pitchFamily="34" charset="77"/>
              </a:rPr>
              <a:t>Open our eyes to behold your presence</a:t>
            </a:r>
          </a:p>
          <a:p>
            <a:pPr fontAlgn="base"/>
            <a:r>
              <a:rPr lang="en-GB" sz="3600" b="1">
                <a:latin typeface="Gill Sans MT" panose="020B0502020104020203" pitchFamily="34" charset="77"/>
              </a:rPr>
              <a:t>and strengthen our hands </a:t>
            </a:r>
          </a:p>
          <a:p>
            <a:pPr fontAlgn="base"/>
            <a:r>
              <a:rPr lang="en-GB" sz="3600" b="1">
                <a:latin typeface="Gill Sans MT" panose="020B0502020104020203" pitchFamily="34" charset="77"/>
              </a:rPr>
              <a:t>to work for justice for all life,</a:t>
            </a:r>
          </a:p>
          <a:p>
            <a:pPr fontAlgn="base"/>
            <a:r>
              <a:rPr lang="en-GB" sz="3600" b="1">
                <a:latin typeface="Gill Sans MT" panose="020B0502020104020203" pitchFamily="34" charset="77"/>
              </a:rPr>
              <a:t>that the world may rejoice together </a:t>
            </a:r>
          </a:p>
          <a:p>
            <a:pPr fontAlgn="base"/>
            <a:r>
              <a:rPr lang="en-GB" sz="3600" b="1">
                <a:latin typeface="Gill Sans MT" panose="020B0502020104020203" pitchFamily="34" charset="77"/>
              </a:rPr>
              <a:t>and give you praise.</a:t>
            </a:r>
            <a:endParaRPr lang="en-GB" sz="3600">
              <a:latin typeface="Gill Sans MT" panose="020B0502020104020203" pitchFamily="34" charset="77"/>
            </a:endParaRPr>
          </a:p>
          <a:p>
            <a:pPr fontAlgn="base"/>
            <a:endParaRPr lang="en-GB" sz="3600" b="1">
              <a:latin typeface="Gill Sans MT" panose="020B0502020104020203" pitchFamily="34" charset="77"/>
            </a:endParaRPr>
          </a:p>
          <a:p>
            <a:pPr algn="r" fontAlgn="base"/>
            <a:r>
              <a:rPr lang="en-GB" sz="3200" i="1">
                <a:latin typeface="Gill Sans MT" panose="020B0502020104020203" pitchFamily="34" charset="77"/>
              </a:rPr>
              <a:t>(Adapted from Lancelot Andrewes, 1626)</a:t>
            </a:r>
            <a:endParaRPr lang="en-GB" sz="3600" i="1">
              <a:latin typeface="Gill Sans MT" panose="020B0502020104020203" pitchFamily="34" charset="77"/>
            </a:endParaRPr>
          </a:p>
        </p:txBody>
      </p:sp>
      <p:sp>
        <p:nvSpPr>
          <p:cNvPr id="9" name="Slide Number Placeholder 8">
            <a:extLst>
              <a:ext uri="{FF2B5EF4-FFF2-40B4-BE49-F238E27FC236}">
                <a16:creationId xmlns:a16="http://schemas.microsoft.com/office/drawing/2014/main" id="{0521CB65-53D1-1E4D-A29F-DA594F15A30F}"/>
              </a:ext>
            </a:extLst>
          </p:cNvPr>
          <p:cNvSpPr>
            <a:spLocks noGrp="1"/>
          </p:cNvSpPr>
          <p:nvPr>
            <p:ph type="sldNum" sz="quarter" idx="12"/>
          </p:nvPr>
        </p:nvSpPr>
        <p:spPr>
          <a:xfrm>
            <a:off x="8590156" y="6169490"/>
            <a:ext cx="2743200" cy="365125"/>
          </a:xfrm>
        </p:spPr>
        <p:txBody>
          <a:bodyPr/>
          <a:lstStyle/>
          <a:p>
            <a:fld id="{5B689AA7-145E-744F-B296-38C6D60DC5BF}" type="slidenum">
              <a:rPr lang="en-GB" smtClean="0"/>
              <a:t>9</a:t>
            </a:fld>
            <a:endParaRPr lang="en-GB"/>
          </a:p>
        </p:txBody>
      </p:sp>
    </p:spTree>
    <p:extLst>
      <p:ext uri="{BB962C8B-B14F-4D97-AF65-F5344CB8AC3E}">
        <p14:creationId xmlns:p14="http://schemas.microsoft.com/office/powerpoint/2010/main" val="799181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7e4efdb-1a1a-4dd6-b79e-b0f6d2522c73">
      <Terms xmlns="http://schemas.microsoft.com/office/infopath/2007/PartnerControls"/>
    </lcf76f155ced4ddcb4097134ff3c332f>
    <TaxCatchAll xmlns="fe694639-4d82-4fa2-9ee9-cf9667d985ed" xsi:nil="true"/>
    <TESTcolumn xmlns="97e4efdb-1a1a-4dd6-b79e-b0f6d2522c7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01955BCF64FD42A01953480BCEF3B2" ma:contentTypeVersion="19" ma:contentTypeDescription="Create a new document." ma:contentTypeScope="" ma:versionID="5de55eadd0bc7e80dd83160ac192280c">
  <xsd:schema xmlns:xsd="http://www.w3.org/2001/XMLSchema" xmlns:xs="http://www.w3.org/2001/XMLSchema" xmlns:p="http://schemas.microsoft.com/office/2006/metadata/properties" xmlns:ns2="97e4efdb-1a1a-4dd6-b79e-b0f6d2522c73" xmlns:ns3="fe694639-4d82-4fa2-9ee9-cf9667d985ed" targetNamespace="http://schemas.microsoft.com/office/2006/metadata/properties" ma:root="true" ma:fieldsID="be83b2d806f23e836740f20faedae734" ns2:_="" ns3:_="">
    <xsd:import namespace="97e4efdb-1a1a-4dd6-b79e-b0f6d2522c73"/>
    <xsd:import namespace="fe694639-4d82-4fa2-9ee9-cf9667d985e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TESTcolum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e4efdb-1a1a-4dd6-b79e-b0f6d2522c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b00a329-0603-4c3e-9139-fb801790182a" ma:termSetId="09814cd3-568e-fe90-9814-8d621ff8fb84" ma:anchorId="fba54fb3-c3e1-fe81-a776-ca4b69148c4d" ma:open="true" ma:isKeyword="false">
      <xsd:complexType>
        <xsd:sequence>
          <xsd:element ref="pc:Terms" minOccurs="0" maxOccurs="1"/>
        </xsd:sequence>
      </xsd:complexType>
    </xsd:element>
    <xsd:element name="TESTcolumn" ma:index="24" nillable="true" ma:displayName="TEST column" ma:description="Some options" ma:format="Dropdown" ma:internalName="TESTcolumn">
      <xsd:simpleType>
        <xsd:restriction base="dms:Choice">
          <xsd:enumeration value="Choice 1"/>
          <xsd:enumeration value="Choice 2"/>
          <xsd:enumeration value="Choice 3"/>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694639-4d82-4fa2-9ee9-cf9667d985e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b089dd4-66f6-41d9-a5d9-96820a50370b}" ma:internalName="TaxCatchAll" ma:showField="CatchAllData" ma:web="fe694639-4d82-4fa2-9ee9-cf9667d985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65673C-4312-4E6C-B172-E3F89227A400}">
  <ds:schemaRefs>
    <ds:schemaRef ds:uri="http://purl.org/dc/elements/1.1/"/>
    <ds:schemaRef ds:uri="http://www.w3.org/XML/1998/namespace"/>
    <ds:schemaRef ds:uri="http://purl.org/dc/dcmitype/"/>
    <ds:schemaRef ds:uri="http://purl.org/dc/terms/"/>
    <ds:schemaRef ds:uri="97e4efdb-1a1a-4dd6-b79e-b0f6d2522c73"/>
    <ds:schemaRef ds:uri="http://schemas.microsoft.com/office/infopath/2007/PartnerControls"/>
    <ds:schemaRef ds:uri="http://schemas.microsoft.com/office/2006/documentManagement/types"/>
    <ds:schemaRef ds:uri="http://schemas.openxmlformats.org/package/2006/metadata/core-properties"/>
    <ds:schemaRef ds:uri="fe694639-4d82-4fa2-9ee9-cf9667d985ed"/>
    <ds:schemaRef ds:uri="http://schemas.microsoft.com/office/2006/metadata/properties"/>
  </ds:schemaRefs>
</ds:datastoreItem>
</file>

<file path=customXml/itemProps2.xml><?xml version="1.0" encoding="utf-8"?>
<ds:datastoreItem xmlns:ds="http://schemas.openxmlformats.org/officeDocument/2006/customXml" ds:itemID="{5E44DA86-740C-4D0D-B6B5-13CBF97658B9}">
  <ds:schemaRefs>
    <ds:schemaRef ds:uri="http://schemas.microsoft.com/sharepoint/v3/contenttype/forms"/>
  </ds:schemaRefs>
</ds:datastoreItem>
</file>

<file path=customXml/itemProps3.xml><?xml version="1.0" encoding="utf-8"?>
<ds:datastoreItem xmlns:ds="http://schemas.openxmlformats.org/officeDocument/2006/customXml" ds:itemID="{71FFCF8E-6B1E-45FB-91F1-113CBE260D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e4efdb-1a1a-4dd6-b79e-b0f6d2522c73"/>
    <ds:schemaRef ds:uri="fe694639-4d82-4fa2-9ee9-cf9667d985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107</TotalTime>
  <Words>4030</Words>
  <Application>Microsoft Macintosh PowerPoint</Application>
  <PresentationFormat>Widescreen</PresentationFormat>
  <Paragraphs>602</Paragraphs>
  <Slides>79</Slides>
  <Notes>1</Notes>
  <HiddenSlides>6</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79</vt:i4>
      </vt:variant>
    </vt:vector>
  </HeadingPairs>
  <TitlesOfParts>
    <vt:vector size="87" baseType="lpstr">
      <vt:lpstr>Arial</vt:lpstr>
      <vt:lpstr>Calibri</vt:lpstr>
      <vt:lpstr>Calibri Light</vt:lpstr>
      <vt:lpstr>Gill Sans MT</vt:lpstr>
      <vt:lpstr>Google Sans</vt:lpstr>
      <vt:lpstr>Times New Roman</vt:lpstr>
      <vt:lpstr>Office Theme</vt:lpstr>
      <vt:lpstr>Office Theme</vt:lpstr>
      <vt:lpstr>Contributors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Blessing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'Coffee after Coffee'   - The Group for young adults meets today to explore Ecumenicalism and the world church</vt:lpstr>
      <vt:lpstr>PowerPoint Presentation</vt:lpstr>
      <vt:lpstr>PowerPoint Presentation</vt:lpstr>
      <vt:lpstr>Free event but please sign up . More on  our website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Hammersley</dc:creator>
  <cp:lastModifiedBy>Beth Keith</cp:lastModifiedBy>
  <cp:revision>94</cp:revision>
  <dcterms:created xsi:type="dcterms:W3CDTF">2020-07-13T14:56:16Z</dcterms:created>
  <dcterms:modified xsi:type="dcterms:W3CDTF">2024-10-12T11:06:06Z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0x010100A501955BCF64FD42A01953480BCEF3B2</vt:lpwstr>
  </property>
  <property fmtid="{D5CDD505-2E9C-101B-9397-08002B2CF9AE}" pid="3" name="MediaServiceImageTags">
    <vt:lpwstr/>
  </property>
</Properties>
</file>